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PHL62m+n9fLad2tcKks8Q==" hashData="KVNJOiR+XopBaRJ7uTUidT6G8B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5A5A3-E1AB-42D0-B5D1-7D6CA9FDA4E3}" type="doc">
      <dgm:prSet loTypeId="urn:microsoft.com/office/officeart/2005/8/layout/arrow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3F57E9C-B26F-42B6-ACC7-4EEEAC815316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Responsable</a:t>
          </a:r>
          <a:endParaRPr lang="es-MX" dirty="0"/>
        </a:p>
      </dgm:t>
    </dgm:pt>
    <dgm:pt modelId="{504A9854-8C7E-4B67-BF35-F0B7B432EB7A}" type="parTrans" cxnId="{4DC161E2-6B05-48C2-B512-32C3A00CB852}">
      <dgm:prSet/>
      <dgm:spPr/>
      <dgm:t>
        <a:bodyPr/>
        <a:lstStyle/>
        <a:p>
          <a:endParaRPr lang="es-MX"/>
        </a:p>
      </dgm:t>
    </dgm:pt>
    <dgm:pt modelId="{9C931982-FDE2-4760-A308-96E6969F4B6E}" type="sibTrans" cxnId="{4DC161E2-6B05-48C2-B512-32C3A00CB852}">
      <dgm:prSet/>
      <dgm:spPr/>
      <dgm:t>
        <a:bodyPr/>
        <a:lstStyle/>
        <a:p>
          <a:endParaRPr lang="es-MX"/>
        </a:p>
      </dgm:t>
    </dgm:pt>
    <dgm:pt modelId="{8803A6DF-8D55-4487-A6DB-590C46285DB0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err="1" smtClean="0">
              <a:solidFill>
                <a:sysClr val="windowText" lastClr="000000"/>
              </a:solidFill>
            </a:rPr>
            <a:t>Profr</a:t>
          </a:r>
          <a:r>
            <a:rPr lang="es-MX" dirty="0" smtClean="0">
              <a:solidFill>
                <a:sysClr val="windowText" lastClr="000000"/>
              </a:solidFill>
            </a:rPr>
            <a:t>. José Francisco Leyva Vásquez</a:t>
          </a:r>
          <a:endParaRPr lang="es-MX" dirty="0">
            <a:solidFill>
              <a:sysClr val="windowText" lastClr="000000"/>
            </a:solidFill>
          </a:endParaRPr>
        </a:p>
      </dgm:t>
    </dgm:pt>
    <dgm:pt modelId="{BE25106A-19EA-4666-B1D4-A3DBFE312F71}" type="parTrans" cxnId="{248B3188-9FA4-4FEC-80C0-BE1AFCDED657}">
      <dgm:prSet/>
      <dgm:spPr/>
      <dgm:t>
        <a:bodyPr/>
        <a:lstStyle/>
        <a:p>
          <a:endParaRPr lang="es-MX"/>
        </a:p>
      </dgm:t>
    </dgm:pt>
    <dgm:pt modelId="{1E49F729-DDD2-40AA-A04A-27B81B0516EB}" type="sibTrans" cxnId="{248B3188-9FA4-4FEC-80C0-BE1AFCDED657}">
      <dgm:prSet/>
      <dgm:spPr/>
      <dgm:t>
        <a:bodyPr/>
        <a:lstStyle/>
        <a:p>
          <a:endParaRPr lang="es-MX"/>
        </a:p>
      </dgm:t>
    </dgm:pt>
    <dgm:pt modelId="{4F5E0597-44DE-4771-9AFA-863A3120165B}" type="pres">
      <dgm:prSet presAssocID="{BA55A5A3-E1AB-42D0-B5D1-7D6CA9FDA4E3}" presName="cycle" presStyleCnt="0">
        <dgm:presLayoutVars>
          <dgm:dir/>
          <dgm:resizeHandles val="exact"/>
        </dgm:presLayoutVars>
      </dgm:prSet>
      <dgm:spPr/>
    </dgm:pt>
    <dgm:pt modelId="{3DA0B050-1AB5-4903-8B05-5B6972552577}" type="pres">
      <dgm:prSet presAssocID="{13F57E9C-B26F-42B6-ACC7-4EEEAC815316}" presName="arrow" presStyleLbl="node1" presStyleIdx="0" presStyleCnt="2">
        <dgm:presLayoutVars>
          <dgm:bulletEnabled val="1"/>
        </dgm:presLayoutVars>
      </dgm:prSet>
      <dgm:spPr/>
    </dgm:pt>
    <dgm:pt modelId="{F461CD75-3098-47B3-851C-9E8EA411CBF4}" type="pres">
      <dgm:prSet presAssocID="{8803A6DF-8D55-4487-A6DB-590C46285DB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D4ACD3-FEA7-4361-B34D-C18D58C597BD}" type="presOf" srcId="{13F57E9C-B26F-42B6-ACC7-4EEEAC815316}" destId="{3DA0B050-1AB5-4903-8B05-5B6972552577}" srcOrd="0" destOrd="0" presId="urn:microsoft.com/office/officeart/2005/8/layout/arrow1"/>
    <dgm:cxn modelId="{248B3188-9FA4-4FEC-80C0-BE1AFCDED657}" srcId="{BA55A5A3-E1AB-42D0-B5D1-7D6CA9FDA4E3}" destId="{8803A6DF-8D55-4487-A6DB-590C46285DB0}" srcOrd="1" destOrd="0" parTransId="{BE25106A-19EA-4666-B1D4-A3DBFE312F71}" sibTransId="{1E49F729-DDD2-40AA-A04A-27B81B0516EB}"/>
    <dgm:cxn modelId="{3CCA2952-0F85-4344-8396-5EDADA9CC972}" type="presOf" srcId="{8803A6DF-8D55-4487-A6DB-590C46285DB0}" destId="{F461CD75-3098-47B3-851C-9E8EA411CBF4}" srcOrd="0" destOrd="0" presId="urn:microsoft.com/office/officeart/2005/8/layout/arrow1"/>
    <dgm:cxn modelId="{6E4EBCC6-4270-4B0E-AB6F-7CA498465E1B}" type="presOf" srcId="{BA55A5A3-E1AB-42D0-B5D1-7D6CA9FDA4E3}" destId="{4F5E0597-44DE-4771-9AFA-863A3120165B}" srcOrd="0" destOrd="0" presId="urn:microsoft.com/office/officeart/2005/8/layout/arrow1"/>
    <dgm:cxn modelId="{4DC161E2-6B05-48C2-B512-32C3A00CB852}" srcId="{BA55A5A3-E1AB-42D0-B5D1-7D6CA9FDA4E3}" destId="{13F57E9C-B26F-42B6-ACC7-4EEEAC815316}" srcOrd="0" destOrd="0" parTransId="{504A9854-8C7E-4B67-BF35-F0B7B432EB7A}" sibTransId="{9C931982-FDE2-4760-A308-96E6969F4B6E}"/>
    <dgm:cxn modelId="{7A78B883-7E96-4665-A048-7E012FB82B50}" type="presParOf" srcId="{4F5E0597-44DE-4771-9AFA-863A3120165B}" destId="{3DA0B050-1AB5-4903-8B05-5B6972552577}" srcOrd="0" destOrd="0" presId="urn:microsoft.com/office/officeart/2005/8/layout/arrow1"/>
    <dgm:cxn modelId="{A9DFB548-10F9-4085-AFFA-1DBF6CB7C265}" type="presParOf" srcId="{4F5E0597-44DE-4771-9AFA-863A3120165B}" destId="{F461CD75-3098-47B3-851C-9E8EA411CBF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0B050-1AB5-4903-8B05-5B6972552577}">
      <dsp:nvSpPr>
        <dsp:cNvPr id="0" name=""/>
        <dsp:cNvSpPr/>
      </dsp:nvSpPr>
      <dsp:spPr>
        <a:xfrm rot="16200000">
          <a:off x="332" y="202061"/>
          <a:ext cx="3805207" cy="3805207"/>
        </a:xfrm>
        <a:prstGeom prst="upArrow">
          <a:avLst>
            <a:gd name="adj1" fmla="val 50000"/>
            <a:gd name="adj2" fmla="val 35000"/>
          </a:avLst>
        </a:prstGeom>
        <a:solidFill>
          <a:srgbClr val="7030A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Responsable</a:t>
          </a:r>
          <a:endParaRPr lang="es-MX" sz="3200" kern="1200" dirty="0"/>
        </a:p>
      </dsp:txBody>
      <dsp:txXfrm rot="5400000">
        <a:off x="666244" y="1153363"/>
        <a:ext cx="3139296" cy="1902603"/>
      </dsp:txXfrm>
    </dsp:sp>
    <dsp:sp modelId="{F461CD75-3098-47B3-851C-9E8EA411CBF4}">
      <dsp:nvSpPr>
        <dsp:cNvPr id="0" name=""/>
        <dsp:cNvSpPr/>
      </dsp:nvSpPr>
      <dsp:spPr>
        <a:xfrm rot="5400000">
          <a:off x="4187347" y="202061"/>
          <a:ext cx="3805207" cy="3805207"/>
        </a:xfrm>
        <a:prstGeom prst="upArrow">
          <a:avLst>
            <a:gd name="adj1" fmla="val 50000"/>
            <a:gd name="adj2" fmla="val 35000"/>
          </a:avLst>
        </a:prstGeom>
        <a:solidFill>
          <a:srgbClr val="FFC0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err="1" smtClean="0">
              <a:solidFill>
                <a:sysClr val="windowText" lastClr="000000"/>
              </a:solidFill>
            </a:rPr>
            <a:t>Profr</a:t>
          </a:r>
          <a:r>
            <a:rPr lang="es-MX" sz="3200" kern="1200" dirty="0" smtClean="0">
              <a:solidFill>
                <a:sysClr val="windowText" lastClr="000000"/>
              </a:solidFill>
            </a:rPr>
            <a:t>. José Francisco Leyva Vásquez</a:t>
          </a:r>
          <a:endParaRPr lang="es-MX" sz="3200" kern="1200" dirty="0">
            <a:solidFill>
              <a:sysClr val="windowText" lastClr="000000"/>
            </a:solidFill>
          </a:endParaRPr>
        </a:p>
      </dsp:txBody>
      <dsp:txXfrm rot="-5400000">
        <a:off x="4187348" y="1153363"/>
        <a:ext cx="3139296" cy="1902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979712" y="2924944"/>
            <a:ext cx="5637010" cy="2376264"/>
          </a:xfrm>
        </p:spPr>
        <p:txBody>
          <a:bodyPr/>
          <a:lstStyle/>
          <a:p>
            <a:r>
              <a:rPr lang="es-MX" dirty="0" smtClean="0"/>
              <a:t>Las preguntas se clasifican en varias clases pero específicamente  a dos;</a:t>
            </a:r>
          </a:p>
          <a:p>
            <a:r>
              <a:rPr lang="es-MX" dirty="0" smtClean="0"/>
              <a:t>1.- Preguntas cerradas.</a:t>
            </a:r>
          </a:p>
          <a:p>
            <a:r>
              <a:rPr lang="es-MX" dirty="0" smtClean="0"/>
              <a:t>2.- preguntas abiertas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75351" cy="1793167"/>
          </a:xfrm>
        </p:spPr>
        <p:txBody>
          <a:bodyPr/>
          <a:lstStyle/>
          <a:p>
            <a:r>
              <a:rPr lang="es-MX" dirty="0" smtClean="0"/>
              <a:t>Tipos de preguntas.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884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09648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C).- Sugerentes: Siempre sugieren una respuesta.</a:t>
            </a:r>
          </a:p>
          <a:p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¿A usted le gusta trabajar tiempo extra, verdad?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4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D).- Proyectivas: Siempre llevan explicita la proyección intima del pensar del entrevistado.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¿Te gustaría ser más rico?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9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577800"/>
          </a:xfrm>
        </p:spPr>
        <p:txBody>
          <a:bodyPr>
            <a:no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E).- Situacionales o hipotéticas: Para ubicar al entrevistado en una situación hipotética.</a:t>
            </a:r>
          </a:p>
          <a:p>
            <a:pPr marL="45720" indent="0">
              <a:buNone/>
            </a:pPr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¿Cómo solucionarías el problema en caso de que te sorprendieran tirando basura en un lugar prohibido?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52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pPr algn="l"/>
            <a:r>
              <a:rPr lang="es-MX" dirty="0" smtClean="0"/>
              <a:t>Sugerencias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492896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Las preguntas se deben elaborar de tal forma que sean adecuadas al nivel.</a:t>
            </a:r>
          </a:p>
          <a:p>
            <a:pPr marL="285750" indent="-285750">
              <a:buFontTx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Si se hace la pregunta, es que el contenido fue abordado.</a:t>
            </a:r>
          </a:p>
          <a:p>
            <a:pPr marL="285750" indent="-285750">
              <a:buFontTx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Ordenar las preguntas de las más sencillas a las más complejas.</a:t>
            </a:r>
          </a:p>
          <a:p>
            <a:pPr marL="285750" indent="-285750">
              <a:buFontTx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Definir el objetivo de las preguntas.</a:t>
            </a:r>
          </a:p>
          <a:p>
            <a:pPr marL="285750" indent="-285750">
              <a:buFontTx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Las preguntas deben ser claras, y sencillas.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5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8368963"/>
              </p:ext>
            </p:extLst>
          </p:nvPr>
        </p:nvGraphicFramePr>
        <p:xfrm>
          <a:off x="539552" y="731838"/>
          <a:ext cx="7992888" cy="420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551723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Hoy es </a:t>
            </a:r>
            <a:fld id="{7FE370D5-95F7-497E-A17B-FEC25E4AB593}" type="datetime2">
              <a:rPr lang="es-MX" smtClean="0"/>
              <a:t>miércoles, 28 de mayo de 2014</a:t>
            </a:fld>
            <a:r>
              <a:rPr lang="es-MX" dirty="0" smtClean="0"/>
              <a:t> y son las </a:t>
            </a:r>
            <a:fld id="{D89E2258-4B26-417A-847A-E957FC8BF6AE}" type="datetime12">
              <a:rPr lang="es-MX" smtClean="0"/>
              <a:t>9:46 p.m.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598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00800" cy="1143000"/>
          </a:xfrm>
        </p:spPr>
        <p:txBody>
          <a:bodyPr/>
          <a:lstStyle/>
          <a:p>
            <a:pPr algn="l"/>
            <a:r>
              <a:rPr lang="es-MX" dirty="0" smtClean="0"/>
              <a:t>1.-Preguntascerradas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2060848"/>
            <a:ext cx="5904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Todas aquellas preguntas que se pueden responder </a:t>
            </a:r>
            <a:r>
              <a:rPr lang="es-MX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 pocas palabras SI-NO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Tienden a limitar la conversación y  su uso es más en interrogatorios.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3474720"/>
          </a:xfrm>
        </p:spPr>
        <p:txBody>
          <a:bodyPr>
            <a:noAutofit/>
          </a:bodyPr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A).- De identificación: Se  busca saber: ¿Quién, cuándo, dónde, cuánto, cuáles?</a:t>
            </a:r>
          </a:p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Ejemplo: </a:t>
            </a:r>
          </a:p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¿ En dónde vive usted?</a:t>
            </a:r>
          </a:p>
        </p:txBody>
      </p:sp>
    </p:spTree>
    <p:extLst>
      <p:ext uri="{BB962C8B-B14F-4D97-AF65-F5344CB8AC3E}">
        <p14:creationId xmlns:p14="http://schemas.microsoft.com/office/powerpoint/2010/main" val="387004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065632"/>
          </a:xfrm>
        </p:spPr>
        <p:txBody>
          <a:bodyPr>
            <a:noAutofit/>
          </a:bodyPr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B).- De selección: Elegir entre una o más alternativas que se le presentan.</a:t>
            </a:r>
          </a:p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¿Prefiere turno vespertino o matutino?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2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C).- Definitivas: Se puede contestar con SI o NO 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 ¿Estas tomando curso en la tarde?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56784" cy="1143000"/>
          </a:xfrm>
        </p:spPr>
        <p:txBody>
          <a:bodyPr/>
          <a:lstStyle/>
          <a:p>
            <a:pPr algn="l"/>
            <a:r>
              <a:rPr lang="es-MX" dirty="0" smtClean="0"/>
              <a:t>2.- Preguntas abiertas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84717" y="1772816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Requieren bastantes palabras para poder ser contestadas y además adquirir información suplementaria.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¿Qué podrías decir de tu infancia?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5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713704"/>
          </a:xfrm>
        </p:spPr>
        <p:txBody>
          <a:bodyPr>
            <a:noAutofit/>
          </a:bodyPr>
          <a:lstStyle/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Las preguntas abiertas </a:t>
            </a:r>
            <a:r>
              <a:rPr lang="es-MX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pueden responderse con un “sí” o un “</a:t>
            </a:r>
            <a:r>
              <a:rPr lang="es-MX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no”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fuerza estriba en que solicitan información sobre emociones y pensamientos. Las preguntas abiertas se utilizan para obtener información.  Esta clase de preguntas se apoyan en el qué y quién, en el cómo, el cuándo, el dónde y el por qué. 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            </a:t>
            </a:r>
            <a:r>
              <a:rPr lang="es-MX" sz="2000" b="1" u="sng" dirty="0">
                <a:latin typeface="Arial" pitchFamily="34" charset="0"/>
                <a:cs typeface="Arial" pitchFamily="34" charset="0"/>
              </a:rPr>
              <a:t>Algunas de estas preguntas son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: 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        ¿Qué le parece?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        ¿Dónde cree se podría mejorar?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        ¿Cuándo sería efectivo?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        ¿Cómo reaccionaría si…? 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5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347472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A).- Clasificación: Cuando la pregunta resulta dudosa.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¿Cómo logro ser un buen alumno?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4209648"/>
          </a:xfrm>
        </p:spPr>
        <p:txBody>
          <a:bodyPr>
            <a:no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B).- Prueba: Ahonda más en la respuesta a dar.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¿Cuál fue la razón principal que lo hizo esforzarse para alcanzar su meta?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7833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355</Words>
  <Application>Microsoft Office PowerPoint</Application>
  <PresentationFormat>Presentación en pantalla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Transmisión de listas</vt:lpstr>
      <vt:lpstr>Tipos de preguntas.</vt:lpstr>
      <vt:lpstr>1.-Preguntascerradas</vt:lpstr>
      <vt:lpstr>Presentación de PowerPoint</vt:lpstr>
      <vt:lpstr>Presentación de PowerPoint</vt:lpstr>
      <vt:lpstr>Presentación de PowerPoint</vt:lpstr>
      <vt:lpstr>2.- Preguntas abiertas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Sugerencias</vt:lpstr>
      <vt:lpstr>Presentación de PowerPoint</vt:lpstr>
    </vt:vector>
  </TitlesOfParts>
  <Company>PC-HP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preguntas.</dc:title>
  <dc:creator>JFLG</dc:creator>
  <cp:lastModifiedBy>JFLG</cp:lastModifiedBy>
  <cp:revision>4</cp:revision>
  <dcterms:created xsi:type="dcterms:W3CDTF">2014-05-29T02:11:14Z</dcterms:created>
  <dcterms:modified xsi:type="dcterms:W3CDTF">2014-05-29T02:47:26Z</dcterms:modified>
</cp:coreProperties>
</file>