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colors8.xml" ContentType="application/vnd.openxmlformats-officedocument.drawingml.diagramColors+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4"/>
  </p:notesMasterIdLst>
  <p:sldIdLst>
    <p:sldId id="256" r:id="rId3"/>
    <p:sldId id="302" r:id="rId4"/>
    <p:sldId id="257" r:id="rId5"/>
    <p:sldId id="258" r:id="rId6"/>
    <p:sldId id="260" r:id="rId7"/>
    <p:sldId id="259" r:id="rId8"/>
    <p:sldId id="261" r:id="rId9"/>
    <p:sldId id="263" r:id="rId10"/>
    <p:sldId id="265" r:id="rId11"/>
    <p:sldId id="266"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8" r:id="rId30"/>
    <p:sldId id="289" r:id="rId31"/>
    <p:sldId id="293" r:id="rId32"/>
    <p:sldId id="290" r:id="rId33"/>
    <p:sldId id="291" r:id="rId34"/>
    <p:sldId id="292" r:id="rId35"/>
    <p:sldId id="294" r:id="rId36"/>
    <p:sldId id="295" r:id="rId37"/>
    <p:sldId id="296" r:id="rId38"/>
    <p:sldId id="297" r:id="rId39"/>
    <p:sldId id="298" r:id="rId40"/>
    <p:sldId id="299" r:id="rId41"/>
    <p:sldId id="300" r:id="rId42"/>
    <p:sldId id="30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27839" autoAdjust="0"/>
  </p:normalViewPr>
  <p:slideViewPr>
    <p:cSldViewPr showGuides="1">
      <p:cViewPr varScale="1">
        <p:scale>
          <a:sx n="91" d="100"/>
          <a:sy n="91" d="100"/>
        </p:scale>
        <p:origin x="-41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1232B-D7DA-4667-8E68-76D152554C40}"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es-MX"/>
        </a:p>
      </dgm:t>
    </dgm:pt>
    <dgm:pt modelId="{3DBA36EF-4A32-4448-981D-8EF351DC29F9}">
      <dgm:prSet phldrT="[Texto]" custT="1"/>
      <dgm:spPr/>
      <dgm:t>
        <a:bodyPr/>
        <a:lstStyle/>
        <a:p>
          <a:r>
            <a:rPr lang="es-MX" sz="1800" dirty="0" smtClean="0">
              <a:solidFill>
                <a:schemeClr val="tx1"/>
              </a:solidFill>
            </a:rPr>
            <a:t>1.-Principios pedagógicos</a:t>
          </a:r>
          <a:endParaRPr lang="es-MX" sz="1800" dirty="0">
            <a:solidFill>
              <a:schemeClr val="tx1"/>
            </a:solidFill>
          </a:endParaRPr>
        </a:p>
      </dgm:t>
    </dgm:pt>
    <dgm:pt modelId="{4C85F71B-3D18-447E-A89B-085C10DC811F}" type="parTrans" cxnId="{FF05E7C2-3613-4F16-BCF8-3FAB98F0C403}">
      <dgm:prSet/>
      <dgm:spPr/>
      <dgm:t>
        <a:bodyPr/>
        <a:lstStyle/>
        <a:p>
          <a:endParaRPr lang="es-MX"/>
        </a:p>
      </dgm:t>
    </dgm:pt>
    <dgm:pt modelId="{C64C4F3D-F5EB-443C-BD43-7BF96CE72DC7}" type="sibTrans" cxnId="{FF05E7C2-3613-4F16-BCF8-3FAB98F0C403}">
      <dgm:prSet/>
      <dgm:spPr/>
      <dgm:t>
        <a:bodyPr/>
        <a:lstStyle/>
        <a:p>
          <a:endParaRPr lang="es-MX"/>
        </a:p>
      </dgm:t>
    </dgm:pt>
    <dgm:pt modelId="{C2C1A303-1275-4EBB-BEEF-3E222FA88A86}">
      <dgm:prSet phldrT="[Texto]" custT="1"/>
      <dgm:spPr/>
      <dgm:t>
        <a:bodyPr/>
        <a:lstStyle/>
        <a:p>
          <a:r>
            <a:rPr lang="es-MX" sz="1800" dirty="0" smtClean="0">
              <a:solidFill>
                <a:schemeClr val="tx1"/>
              </a:solidFill>
            </a:rPr>
            <a:t>2.-Competencias para la vida</a:t>
          </a:r>
          <a:endParaRPr lang="es-MX" sz="1800" dirty="0">
            <a:solidFill>
              <a:schemeClr val="tx1"/>
            </a:solidFill>
          </a:endParaRPr>
        </a:p>
      </dgm:t>
    </dgm:pt>
    <dgm:pt modelId="{0B8A88F0-8707-4821-BB93-65564066B999}" type="parTrans" cxnId="{876706FF-E6A2-4EB9-8931-DF1E0BB48B7A}">
      <dgm:prSet/>
      <dgm:spPr/>
      <dgm:t>
        <a:bodyPr/>
        <a:lstStyle/>
        <a:p>
          <a:endParaRPr lang="es-MX"/>
        </a:p>
      </dgm:t>
    </dgm:pt>
    <dgm:pt modelId="{8F8BA57E-ABB6-4BA7-9DC2-2E09761E1327}" type="sibTrans" cxnId="{876706FF-E6A2-4EB9-8931-DF1E0BB48B7A}">
      <dgm:prSet/>
      <dgm:spPr/>
      <dgm:t>
        <a:bodyPr/>
        <a:lstStyle/>
        <a:p>
          <a:endParaRPr lang="es-MX"/>
        </a:p>
      </dgm:t>
    </dgm:pt>
    <dgm:pt modelId="{C95B41A4-0A25-4AFC-8881-F691166C724C}">
      <dgm:prSet phldrT="[Texto]" custT="1"/>
      <dgm:spPr/>
      <dgm:t>
        <a:bodyPr/>
        <a:lstStyle/>
        <a:p>
          <a:r>
            <a:rPr lang="es-MX" sz="1400" dirty="0" smtClean="0">
              <a:solidFill>
                <a:schemeClr val="tx1"/>
              </a:solidFill>
            </a:rPr>
            <a:t>3.-Perfil de egreso de la educación básica</a:t>
          </a:r>
          <a:endParaRPr lang="es-MX" sz="1400" dirty="0">
            <a:solidFill>
              <a:schemeClr val="tx1"/>
            </a:solidFill>
          </a:endParaRPr>
        </a:p>
      </dgm:t>
    </dgm:pt>
    <dgm:pt modelId="{2C539588-6044-4A79-B266-F5D5D40EF982}" type="parTrans" cxnId="{2851CCDF-45CE-45B7-9B0E-FF553895480F}">
      <dgm:prSet/>
      <dgm:spPr/>
      <dgm:t>
        <a:bodyPr/>
        <a:lstStyle/>
        <a:p>
          <a:endParaRPr lang="es-MX"/>
        </a:p>
      </dgm:t>
    </dgm:pt>
    <dgm:pt modelId="{C7578525-76A0-4710-B62F-5ACFE35D2C23}" type="sibTrans" cxnId="{2851CCDF-45CE-45B7-9B0E-FF553895480F}">
      <dgm:prSet/>
      <dgm:spPr/>
      <dgm:t>
        <a:bodyPr/>
        <a:lstStyle/>
        <a:p>
          <a:endParaRPr lang="es-MX"/>
        </a:p>
      </dgm:t>
    </dgm:pt>
    <dgm:pt modelId="{800CB801-93AE-45C4-AC32-58DB36BE5D99}">
      <dgm:prSet phldrT="[Texto]" custT="1"/>
      <dgm:spPr/>
      <dgm:t>
        <a:bodyPr/>
        <a:lstStyle/>
        <a:p>
          <a:r>
            <a:rPr lang="es-MX" sz="1600" dirty="0" smtClean="0">
              <a:solidFill>
                <a:schemeClr val="tx1"/>
              </a:solidFill>
            </a:rPr>
            <a:t>4.- Mapa curricular</a:t>
          </a:r>
          <a:endParaRPr lang="es-MX" sz="1600" dirty="0">
            <a:solidFill>
              <a:schemeClr val="tx1"/>
            </a:solidFill>
          </a:endParaRPr>
        </a:p>
      </dgm:t>
    </dgm:pt>
    <dgm:pt modelId="{30FDB669-82DE-4E91-8375-3EB26D251C89}" type="parTrans" cxnId="{E2393EF7-9636-49CD-9F68-CDA011FB99A9}">
      <dgm:prSet/>
      <dgm:spPr/>
      <dgm:t>
        <a:bodyPr/>
        <a:lstStyle/>
        <a:p>
          <a:endParaRPr lang="es-MX"/>
        </a:p>
      </dgm:t>
    </dgm:pt>
    <dgm:pt modelId="{3E682D4D-C775-47C5-8F3D-B3A4F483D4D9}" type="sibTrans" cxnId="{E2393EF7-9636-49CD-9F68-CDA011FB99A9}">
      <dgm:prSet/>
      <dgm:spPr/>
      <dgm:t>
        <a:bodyPr/>
        <a:lstStyle/>
        <a:p>
          <a:endParaRPr lang="es-MX"/>
        </a:p>
      </dgm:t>
    </dgm:pt>
    <dgm:pt modelId="{10DD2AB4-158C-4600-A03C-930F2537937F}">
      <dgm:prSet phldrT="[Texto]" custT="1"/>
      <dgm:spPr/>
      <dgm:t>
        <a:bodyPr/>
        <a:lstStyle/>
        <a:p>
          <a:r>
            <a:rPr lang="es-MX" sz="1200" dirty="0" smtClean="0">
              <a:solidFill>
                <a:schemeClr val="tx1"/>
              </a:solidFill>
            </a:rPr>
            <a:t>5.-Diversificación y contextualización curricular:</a:t>
          </a:r>
        </a:p>
        <a:p>
          <a:r>
            <a:rPr lang="es-MX" sz="1200" dirty="0" smtClean="0">
              <a:solidFill>
                <a:schemeClr val="tx1"/>
              </a:solidFill>
            </a:rPr>
            <a:t>Marcos Curriculares para la educación indígena</a:t>
          </a:r>
          <a:endParaRPr lang="es-MX" sz="1200" dirty="0">
            <a:solidFill>
              <a:schemeClr val="tx1"/>
            </a:solidFill>
          </a:endParaRPr>
        </a:p>
      </dgm:t>
    </dgm:pt>
    <dgm:pt modelId="{9F073FC2-5A0A-4119-8516-6B8F723214CE}" type="parTrans" cxnId="{0CE3470F-4CFA-49AA-93C2-D6B1EC4C869F}">
      <dgm:prSet/>
      <dgm:spPr/>
      <dgm:t>
        <a:bodyPr/>
        <a:lstStyle/>
        <a:p>
          <a:endParaRPr lang="es-MX"/>
        </a:p>
      </dgm:t>
    </dgm:pt>
    <dgm:pt modelId="{E645E81E-05C7-4DF1-8964-55303B96B28D}" type="sibTrans" cxnId="{0CE3470F-4CFA-49AA-93C2-D6B1EC4C869F}">
      <dgm:prSet/>
      <dgm:spPr/>
      <dgm:t>
        <a:bodyPr/>
        <a:lstStyle/>
        <a:p>
          <a:endParaRPr lang="es-MX"/>
        </a:p>
      </dgm:t>
    </dgm:pt>
    <dgm:pt modelId="{13FCA0B6-DF08-4952-9DD0-C40DD877AAFA}">
      <dgm:prSet phldrT="[Texto]" custT="1"/>
      <dgm:spPr/>
      <dgm:t>
        <a:bodyPr/>
        <a:lstStyle/>
        <a:p>
          <a:r>
            <a:rPr lang="es-MX" sz="1400" dirty="0" smtClean="0">
              <a:solidFill>
                <a:schemeClr val="tx1"/>
              </a:solidFill>
            </a:rPr>
            <a:t>6.- Parámetros Curriculares</a:t>
          </a:r>
        </a:p>
        <a:p>
          <a:r>
            <a:rPr lang="es-MX" sz="1400" dirty="0" smtClean="0">
              <a:solidFill>
                <a:schemeClr val="tx1"/>
              </a:solidFill>
            </a:rPr>
            <a:t>para la educación indígena</a:t>
          </a:r>
          <a:endParaRPr lang="es-MX" sz="1400" dirty="0">
            <a:solidFill>
              <a:schemeClr val="tx1"/>
            </a:solidFill>
          </a:endParaRPr>
        </a:p>
      </dgm:t>
    </dgm:pt>
    <dgm:pt modelId="{7FBB1C9B-738F-4A32-B800-AFC416A8EE1B}" type="parTrans" cxnId="{F309649C-16F9-4C05-9581-E73AA8E450BF}">
      <dgm:prSet/>
      <dgm:spPr/>
      <dgm:t>
        <a:bodyPr/>
        <a:lstStyle/>
        <a:p>
          <a:endParaRPr lang="es-MX"/>
        </a:p>
      </dgm:t>
    </dgm:pt>
    <dgm:pt modelId="{4D5C9C2C-D6C3-44F7-A18F-C21A5E8ABD9E}" type="sibTrans" cxnId="{F309649C-16F9-4C05-9581-E73AA8E450BF}">
      <dgm:prSet/>
      <dgm:spPr/>
      <dgm:t>
        <a:bodyPr/>
        <a:lstStyle/>
        <a:p>
          <a:endParaRPr lang="es-MX"/>
        </a:p>
      </dgm:t>
    </dgm:pt>
    <dgm:pt modelId="{829F3B94-90E4-4F36-BC6E-382A73870DA3}">
      <dgm:prSet phldrT="[Texto]" custT="1"/>
      <dgm:spPr/>
      <dgm:t>
        <a:bodyPr/>
        <a:lstStyle/>
        <a:p>
          <a:r>
            <a:rPr lang="es-MX" sz="1400" dirty="0" smtClean="0">
              <a:solidFill>
                <a:schemeClr val="tx1"/>
              </a:solidFill>
            </a:rPr>
            <a:t>7.-Gestión para el desarrollo</a:t>
          </a:r>
        </a:p>
        <a:p>
          <a:r>
            <a:rPr lang="es-MX" sz="1400" dirty="0" smtClean="0">
              <a:solidFill>
                <a:schemeClr val="tx1"/>
              </a:solidFill>
            </a:rPr>
            <a:t>de Habilidades Digitales</a:t>
          </a:r>
          <a:endParaRPr lang="es-MX" sz="1400" dirty="0">
            <a:solidFill>
              <a:schemeClr val="tx1"/>
            </a:solidFill>
          </a:endParaRPr>
        </a:p>
      </dgm:t>
    </dgm:pt>
    <dgm:pt modelId="{69D8CDE8-7883-4DC2-B94F-C7C1C773F0E6}" type="parTrans" cxnId="{B2B03636-A1AE-4926-8A46-F30044DDB845}">
      <dgm:prSet/>
      <dgm:spPr/>
      <dgm:t>
        <a:bodyPr/>
        <a:lstStyle/>
        <a:p>
          <a:endParaRPr lang="es-MX"/>
        </a:p>
      </dgm:t>
    </dgm:pt>
    <dgm:pt modelId="{9974DF70-3B78-44A8-8446-BB4F31DEF87F}" type="sibTrans" cxnId="{B2B03636-A1AE-4926-8A46-F30044DDB845}">
      <dgm:prSet/>
      <dgm:spPr/>
      <dgm:t>
        <a:bodyPr/>
        <a:lstStyle/>
        <a:p>
          <a:endParaRPr lang="es-MX"/>
        </a:p>
      </dgm:t>
    </dgm:pt>
    <dgm:pt modelId="{5944C576-9F21-4EF4-B5F6-F75A98CEF475}">
      <dgm:prSet phldrT="[Texto]" custT="1"/>
      <dgm:spPr/>
      <dgm:t>
        <a:bodyPr/>
        <a:lstStyle/>
        <a:p>
          <a:r>
            <a:rPr lang="es-MX" sz="1400" dirty="0" smtClean="0">
              <a:solidFill>
                <a:schemeClr val="tx1"/>
              </a:solidFill>
            </a:rPr>
            <a:t>8.- L a gestión educativa y de los aprendizajes</a:t>
          </a:r>
          <a:endParaRPr lang="es-MX" sz="1400" dirty="0">
            <a:solidFill>
              <a:schemeClr val="tx1"/>
            </a:solidFill>
          </a:endParaRPr>
        </a:p>
      </dgm:t>
    </dgm:pt>
    <dgm:pt modelId="{4E575F4A-E41D-4AEA-9889-9DC462212E9F}" type="parTrans" cxnId="{A5478651-93F6-4980-8F41-6EF66406965F}">
      <dgm:prSet/>
      <dgm:spPr/>
      <dgm:t>
        <a:bodyPr/>
        <a:lstStyle/>
        <a:p>
          <a:endParaRPr lang="es-MX"/>
        </a:p>
      </dgm:t>
    </dgm:pt>
    <dgm:pt modelId="{2FA70FE5-6E73-427A-8F5B-1210B7703B16}" type="sibTrans" cxnId="{A5478651-93F6-4980-8F41-6EF66406965F}">
      <dgm:prSet/>
      <dgm:spPr/>
      <dgm:t>
        <a:bodyPr/>
        <a:lstStyle/>
        <a:p>
          <a:endParaRPr lang="es-MX"/>
        </a:p>
      </dgm:t>
    </dgm:pt>
    <dgm:pt modelId="{34C9E4D6-A5C1-471A-A0DD-18AD7F4E7BC9}">
      <dgm:prSet phldrT="[Texto]" custT="1"/>
      <dgm:spPr/>
      <dgm:t>
        <a:bodyPr/>
        <a:lstStyle/>
        <a:p>
          <a:r>
            <a:rPr lang="es-MX" sz="1400" dirty="0" smtClean="0">
              <a:solidFill>
                <a:schemeClr val="tx1"/>
              </a:solidFill>
            </a:rPr>
            <a:t>9.- Estándares Curriculares</a:t>
          </a:r>
        </a:p>
        <a:p>
          <a:r>
            <a:rPr lang="es-MX" sz="1400" dirty="0" smtClean="0">
              <a:solidFill>
                <a:schemeClr val="tx1"/>
              </a:solidFill>
            </a:rPr>
            <a:t>y aprendizajes esperados</a:t>
          </a:r>
          <a:endParaRPr lang="es-MX" sz="1400" dirty="0">
            <a:solidFill>
              <a:schemeClr val="tx1"/>
            </a:solidFill>
          </a:endParaRPr>
        </a:p>
      </dgm:t>
    </dgm:pt>
    <dgm:pt modelId="{772AA5B2-D53A-4E97-92C7-98649B016F69}" type="parTrans" cxnId="{065BCF89-8B3B-4A86-9359-70DB4195861C}">
      <dgm:prSet/>
      <dgm:spPr/>
      <dgm:t>
        <a:bodyPr/>
        <a:lstStyle/>
        <a:p>
          <a:endParaRPr lang="es-MX"/>
        </a:p>
      </dgm:t>
    </dgm:pt>
    <dgm:pt modelId="{9F9C390A-8210-4C0E-88F3-DF43D59E0D61}" type="sibTrans" cxnId="{065BCF89-8B3B-4A86-9359-70DB4195861C}">
      <dgm:prSet/>
      <dgm:spPr/>
      <dgm:t>
        <a:bodyPr/>
        <a:lstStyle/>
        <a:p>
          <a:endParaRPr lang="es-MX"/>
        </a:p>
      </dgm:t>
    </dgm:pt>
    <dgm:pt modelId="{E74B3DA1-997D-4657-88D6-458D43D5513B}" type="pres">
      <dgm:prSet presAssocID="{64A1232B-D7DA-4667-8E68-76D152554C40}" presName="Name0" presStyleCnt="0">
        <dgm:presLayoutVars>
          <dgm:dir/>
          <dgm:resizeHandles/>
        </dgm:presLayoutVars>
      </dgm:prSet>
      <dgm:spPr/>
    </dgm:pt>
    <dgm:pt modelId="{A3F4B80C-F303-44ED-B64A-89289E66E877}" type="pres">
      <dgm:prSet presAssocID="{3DBA36EF-4A32-4448-981D-8EF351DC29F9}" presName="compNode" presStyleCnt="0"/>
      <dgm:spPr/>
    </dgm:pt>
    <dgm:pt modelId="{93C2EFF6-9448-44C5-9E48-27AE13D83E0A}" type="pres">
      <dgm:prSet presAssocID="{3DBA36EF-4A32-4448-981D-8EF351DC29F9}" presName="dummyConnPt" presStyleCnt="0"/>
      <dgm:spPr/>
    </dgm:pt>
    <dgm:pt modelId="{BBE578A5-C79E-47BA-83A2-7CA743A31DA4}" type="pres">
      <dgm:prSet presAssocID="{3DBA36EF-4A32-4448-981D-8EF351DC29F9}" presName="node" presStyleLbl="node1" presStyleIdx="0" presStyleCnt="9" custScaleX="120598">
        <dgm:presLayoutVars>
          <dgm:bulletEnabled val="1"/>
        </dgm:presLayoutVars>
      </dgm:prSet>
      <dgm:spPr/>
    </dgm:pt>
    <dgm:pt modelId="{11CC19C4-BE68-4C3E-A6C1-E0873838923D}" type="pres">
      <dgm:prSet presAssocID="{C64C4F3D-F5EB-443C-BD43-7BF96CE72DC7}" presName="sibTrans" presStyleLbl="bgSibTrans2D1" presStyleIdx="0" presStyleCnt="8"/>
      <dgm:spPr/>
    </dgm:pt>
    <dgm:pt modelId="{DE8BC4AF-C78B-44D3-B312-03BC695EF2FD}" type="pres">
      <dgm:prSet presAssocID="{C2C1A303-1275-4EBB-BEEF-3E222FA88A86}" presName="compNode" presStyleCnt="0"/>
      <dgm:spPr/>
    </dgm:pt>
    <dgm:pt modelId="{5AE604B8-0B5B-4769-8A72-47EB9743CE10}" type="pres">
      <dgm:prSet presAssocID="{C2C1A303-1275-4EBB-BEEF-3E222FA88A86}" presName="dummyConnPt" presStyleCnt="0"/>
      <dgm:spPr/>
    </dgm:pt>
    <dgm:pt modelId="{975C3533-7E38-4469-AC5D-7FEB233B4685}" type="pres">
      <dgm:prSet presAssocID="{C2C1A303-1275-4EBB-BEEF-3E222FA88A86}" presName="node" presStyleLbl="node1" presStyleIdx="1" presStyleCnt="9" custScaleX="117270">
        <dgm:presLayoutVars>
          <dgm:bulletEnabled val="1"/>
        </dgm:presLayoutVars>
      </dgm:prSet>
      <dgm:spPr/>
    </dgm:pt>
    <dgm:pt modelId="{1DD83F25-0FC0-418B-8655-4B6549606BC6}" type="pres">
      <dgm:prSet presAssocID="{8F8BA57E-ABB6-4BA7-9DC2-2E09761E1327}" presName="sibTrans" presStyleLbl="bgSibTrans2D1" presStyleIdx="1" presStyleCnt="8"/>
      <dgm:spPr/>
    </dgm:pt>
    <dgm:pt modelId="{9305523E-61C0-4A2E-8D6C-FDC1BB4C768D}" type="pres">
      <dgm:prSet presAssocID="{C95B41A4-0A25-4AFC-8881-F691166C724C}" presName="compNode" presStyleCnt="0"/>
      <dgm:spPr/>
    </dgm:pt>
    <dgm:pt modelId="{0476BC14-B334-438F-A58B-15696A4A5C22}" type="pres">
      <dgm:prSet presAssocID="{C95B41A4-0A25-4AFC-8881-F691166C724C}" presName="dummyConnPt" presStyleCnt="0"/>
      <dgm:spPr/>
    </dgm:pt>
    <dgm:pt modelId="{4C59639F-0526-45F4-A824-61E5B424571E}" type="pres">
      <dgm:prSet presAssocID="{C95B41A4-0A25-4AFC-8881-F691166C724C}" presName="node" presStyleLbl="node1" presStyleIdx="2" presStyleCnt="9" custScaleX="111445">
        <dgm:presLayoutVars>
          <dgm:bulletEnabled val="1"/>
        </dgm:presLayoutVars>
      </dgm:prSet>
      <dgm:spPr/>
    </dgm:pt>
    <dgm:pt modelId="{C52DD7FA-D70C-4BAA-8366-0641749107C4}" type="pres">
      <dgm:prSet presAssocID="{C7578525-76A0-4710-B62F-5ACFE35D2C23}" presName="sibTrans" presStyleLbl="bgSibTrans2D1" presStyleIdx="2" presStyleCnt="8"/>
      <dgm:spPr/>
    </dgm:pt>
    <dgm:pt modelId="{A3A3B606-4EA5-42F4-B7B9-C82205CE11D4}" type="pres">
      <dgm:prSet presAssocID="{800CB801-93AE-45C4-AC32-58DB36BE5D99}" presName="compNode" presStyleCnt="0"/>
      <dgm:spPr/>
    </dgm:pt>
    <dgm:pt modelId="{B57745A6-6ADE-4E23-8490-12174D54C51B}" type="pres">
      <dgm:prSet presAssocID="{800CB801-93AE-45C4-AC32-58DB36BE5D99}" presName="dummyConnPt" presStyleCnt="0"/>
      <dgm:spPr/>
    </dgm:pt>
    <dgm:pt modelId="{8E897E64-252C-4C23-AA5D-FBC5EA56DE6E}" type="pres">
      <dgm:prSet presAssocID="{800CB801-93AE-45C4-AC32-58DB36BE5D99}" presName="node" presStyleLbl="node1" presStyleIdx="3" presStyleCnt="9" custScaleX="119361">
        <dgm:presLayoutVars>
          <dgm:bulletEnabled val="1"/>
        </dgm:presLayoutVars>
      </dgm:prSet>
      <dgm:spPr/>
    </dgm:pt>
    <dgm:pt modelId="{6BC250A3-FA53-4492-9C70-5996D0B59C5F}" type="pres">
      <dgm:prSet presAssocID="{3E682D4D-C775-47C5-8F3D-B3A4F483D4D9}" presName="sibTrans" presStyleLbl="bgSibTrans2D1" presStyleIdx="3" presStyleCnt="8"/>
      <dgm:spPr/>
    </dgm:pt>
    <dgm:pt modelId="{8D4A36C9-F23C-43B6-AFA8-8743726ECE1D}" type="pres">
      <dgm:prSet presAssocID="{10DD2AB4-158C-4600-A03C-930F2537937F}" presName="compNode" presStyleCnt="0"/>
      <dgm:spPr/>
    </dgm:pt>
    <dgm:pt modelId="{47120EE7-4A02-4497-952D-CC7066257D5D}" type="pres">
      <dgm:prSet presAssocID="{10DD2AB4-158C-4600-A03C-930F2537937F}" presName="dummyConnPt" presStyleCnt="0"/>
      <dgm:spPr/>
    </dgm:pt>
    <dgm:pt modelId="{8B0EEB25-B71D-4672-AB1A-2AE8DFE2A221}" type="pres">
      <dgm:prSet presAssocID="{10DD2AB4-158C-4600-A03C-930F2537937F}" presName="node" presStyleLbl="node1" presStyleIdx="4" presStyleCnt="9" custScaleX="123302">
        <dgm:presLayoutVars>
          <dgm:bulletEnabled val="1"/>
        </dgm:presLayoutVars>
      </dgm:prSet>
      <dgm:spPr/>
      <dgm:t>
        <a:bodyPr/>
        <a:lstStyle/>
        <a:p>
          <a:endParaRPr lang="es-MX"/>
        </a:p>
      </dgm:t>
    </dgm:pt>
    <dgm:pt modelId="{AAC5EA58-6251-46D4-A1CC-560176F07EDA}" type="pres">
      <dgm:prSet presAssocID="{E645E81E-05C7-4DF1-8964-55303B96B28D}" presName="sibTrans" presStyleLbl="bgSibTrans2D1" presStyleIdx="4" presStyleCnt="8"/>
      <dgm:spPr/>
    </dgm:pt>
    <dgm:pt modelId="{E5446211-9C74-4E0F-A36E-336B12F7B1AE}" type="pres">
      <dgm:prSet presAssocID="{13FCA0B6-DF08-4952-9DD0-C40DD877AAFA}" presName="compNode" presStyleCnt="0"/>
      <dgm:spPr/>
    </dgm:pt>
    <dgm:pt modelId="{F3A79278-0B4A-4F1B-A18E-43A6C95E934E}" type="pres">
      <dgm:prSet presAssocID="{13FCA0B6-DF08-4952-9DD0-C40DD877AAFA}" presName="dummyConnPt" presStyleCnt="0"/>
      <dgm:spPr/>
    </dgm:pt>
    <dgm:pt modelId="{2F14FBF2-C2AC-4DBA-97B6-E831B64DA652}" type="pres">
      <dgm:prSet presAssocID="{13FCA0B6-DF08-4952-9DD0-C40DD877AAFA}" presName="node" presStyleLbl="node1" presStyleIdx="5" presStyleCnt="9" custScaleX="117270">
        <dgm:presLayoutVars>
          <dgm:bulletEnabled val="1"/>
        </dgm:presLayoutVars>
      </dgm:prSet>
      <dgm:spPr/>
      <dgm:t>
        <a:bodyPr/>
        <a:lstStyle/>
        <a:p>
          <a:endParaRPr lang="es-MX"/>
        </a:p>
      </dgm:t>
    </dgm:pt>
    <dgm:pt modelId="{DC29938D-1093-49D5-8AE7-054D913B5FB1}" type="pres">
      <dgm:prSet presAssocID="{4D5C9C2C-D6C3-44F7-A18F-C21A5E8ABD9E}" presName="sibTrans" presStyleLbl="bgSibTrans2D1" presStyleIdx="5" presStyleCnt="8"/>
      <dgm:spPr/>
    </dgm:pt>
    <dgm:pt modelId="{445D8E3B-F38E-42E3-86CA-73BA1CB28CD4}" type="pres">
      <dgm:prSet presAssocID="{829F3B94-90E4-4F36-BC6E-382A73870DA3}" presName="compNode" presStyleCnt="0"/>
      <dgm:spPr/>
    </dgm:pt>
    <dgm:pt modelId="{5F18B161-03D1-4F0D-AE4B-9154B0338E5D}" type="pres">
      <dgm:prSet presAssocID="{829F3B94-90E4-4F36-BC6E-382A73870DA3}" presName="dummyConnPt" presStyleCnt="0"/>
      <dgm:spPr/>
    </dgm:pt>
    <dgm:pt modelId="{DB8EAC4D-E13A-4842-B267-DCFC98C39866}" type="pres">
      <dgm:prSet presAssocID="{829F3B94-90E4-4F36-BC6E-382A73870DA3}" presName="node" presStyleLbl="node1" presStyleIdx="6" presStyleCnt="9">
        <dgm:presLayoutVars>
          <dgm:bulletEnabled val="1"/>
        </dgm:presLayoutVars>
      </dgm:prSet>
      <dgm:spPr/>
      <dgm:t>
        <a:bodyPr/>
        <a:lstStyle/>
        <a:p>
          <a:endParaRPr lang="es-MX"/>
        </a:p>
      </dgm:t>
    </dgm:pt>
    <dgm:pt modelId="{270CF462-F45D-42F4-A8B5-3082322D7BA1}" type="pres">
      <dgm:prSet presAssocID="{9974DF70-3B78-44A8-8446-BB4F31DEF87F}" presName="sibTrans" presStyleLbl="bgSibTrans2D1" presStyleIdx="6" presStyleCnt="8"/>
      <dgm:spPr/>
    </dgm:pt>
    <dgm:pt modelId="{14C8B2DE-904E-4035-B4FC-CC323001D2C6}" type="pres">
      <dgm:prSet presAssocID="{5944C576-9F21-4EF4-B5F6-F75A98CEF475}" presName="compNode" presStyleCnt="0"/>
      <dgm:spPr/>
    </dgm:pt>
    <dgm:pt modelId="{BD44A071-9C42-4C48-A8E9-B3CC754096D2}" type="pres">
      <dgm:prSet presAssocID="{5944C576-9F21-4EF4-B5F6-F75A98CEF475}" presName="dummyConnPt" presStyleCnt="0"/>
      <dgm:spPr/>
    </dgm:pt>
    <dgm:pt modelId="{2569E060-8E4A-4046-B962-DB0DE2D1E984}" type="pres">
      <dgm:prSet presAssocID="{5944C576-9F21-4EF4-B5F6-F75A98CEF475}" presName="node" presStyleLbl="node1" presStyleIdx="7" presStyleCnt="9">
        <dgm:presLayoutVars>
          <dgm:bulletEnabled val="1"/>
        </dgm:presLayoutVars>
      </dgm:prSet>
      <dgm:spPr/>
      <dgm:t>
        <a:bodyPr/>
        <a:lstStyle/>
        <a:p>
          <a:endParaRPr lang="es-MX"/>
        </a:p>
      </dgm:t>
    </dgm:pt>
    <dgm:pt modelId="{1BB30127-2AC8-4DB7-89B6-D997CD423B1C}" type="pres">
      <dgm:prSet presAssocID="{2FA70FE5-6E73-427A-8F5B-1210B7703B16}" presName="sibTrans" presStyleLbl="bgSibTrans2D1" presStyleIdx="7" presStyleCnt="8"/>
      <dgm:spPr/>
    </dgm:pt>
    <dgm:pt modelId="{21BC00C5-9142-4A89-B0FE-5D16680989E1}" type="pres">
      <dgm:prSet presAssocID="{34C9E4D6-A5C1-471A-A0DD-18AD7F4E7BC9}" presName="compNode" presStyleCnt="0"/>
      <dgm:spPr/>
    </dgm:pt>
    <dgm:pt modelId="{DB46CEB5-B64F-4123-B45B-E8630DEBEF60}" type="pres">
      <dgm:prSet presAssocID="{34C9E4D6-A5C1-471A-A0DD-18AD7F4E7BC9}" presName="dummyConnPt" presStyleCnt="0"/>
      <dgm:spPr/>
    </dgm:pt>
    <dgm:pt modelId="{0F75360C-6DDE-4BB8-B385-C4E56C917730}" type="pres">
      <dgm:prSet presAssocID="{34C9E4D6-A5C1-471A-A0DD-18AD7F4E7BC9}" presName="node" presStyleLbl="node1" presStyleIdx="8" presStyleCnt="9">
        <dgm:presLayoutVars>
          <dgm:bulletEnabled val="1"/>
        </dgm:presLayoutVars>
      </dgm:prSet>
      <dgm:spPr/>
      <dgm:t>
        <a:bodyPr/>
        <a:lstStyle/>
        <a:p>
          <a:endParaRPr lang="es-MX"/>
        </a:p>
      </dgm:t>
    </dgm:pt>
  </dgm:ptLst>
  <dgm:cxnLst>
    <dgm:cxn modelId="{065BCF89-8B3B-4A86-9359-70DB4195861C}" srcId="{64A1232B-D7DA-4667-8E68-76D152554C40}" destId="{34C9E4D6-A5C1-471A-A0DD-18AD7F4E7BC9}" srcOrd="8" destOrd="0" parTransId="{772AA5B2-D53A-4E97-92C7-98649B016F69}" sibTransId="{9F9C390A-8210-4C0E-88F3-DF43D59E0D61}"/>
    <dgm:cxn modelId="{87730136-015F-4C99-8587-8EF4D2D29EF8}" type="presOf" srcId="{C64C4F3D-F5EB-443C-BD43-7BF96CE72DC7}" destId="{11CC19C4-BE68-4C3E-A6C1-E0873838923D}" srcOrd="0" destOrd="0" presId="urn:microsoft.com/office/officeart/2005/8/layout/bProcess4"/>
    <dgm:cxn modelId="{10157ECB-4B17-49FA-BAA3-BAB5545D2C6A}" type="presOf" srcId="{13FCA0B6-DF08-4952-9DD0-C40DD877AAFA}" destId="{2F14FBF2-C2AC-4DBA-97B6-E831B64DA652}" srcOrd="0" destOrd="0" presId="urn:microsoft.com/office/officeart/2005/8/layout/bProcess4"/>
    <dgm:cxn modelId="{A5478651-93F6-4980-8F41-6EF66406965F}" srcId="{64A1232B-D7DA-4667-8E68-76D152554C40}" destId="{5944C576-9F21-4EF4-B5F6-F75A98CEF475}" srcOrd="7" destOrd="0" parTransId="{4E575F4A-E41D-4AEA-9889-9DC462212E9F}" sibTransId="{2FA70FE5-6E73-427A-8F5B-1210B7703B16}"/>
    <dgm:cxn modelId="{C27F22C9-58F5-4EF4-BFC0-B9CCC673E257}" type="presOf" srcId="{C2C1A303-1275-4EBB-BEEF-3E222FA88A86}" destId="{975C3533-7E38-4469-AC5D-7FEB233B4685}" srcOrd="0" destOrd="0" presId="urn:microsoft.com/office/officeart/2005/8/layout/bProcess4"/>
    <dgm:cxn modelId="{B2B03636-A1AE-4926-8A46-F30044DDB845}" srcId="{64A1232B-D7DA-4667-8E68-76D152554C40}" destId="{829F3B94-90E4-4F36-BC6E-382A73870DA3}" srcOrd="6" destOrd="0" parTransId="{69D8CDE8-7883-4DC2-B94F-C7C1C773F0E6}" sibTransId="{9974DF70-3B78-44A8-8446-BB4F31DEF87F}"/>
    <dgm:cxn modelId="{52E5925D-0F56-49F5-908C-6087BBC4E1A1}" type="presOf" srcId="{4D5C9C2C-D6C3-44F7-A18F-C21A5E8ABD9E}" destId="{DC29938D-1093-49D5-8AE7-054D913B5FB1}" srcOrd="0" destOrd="0" presId="urn:microsoft.com/office/officeart/2005/8/layout/bProcess4"/>
    <dgm:cxn modelId="{ECC7C2C5-57C2-4FDA-9AD1-FF49CDFFDCD8}" type="presOf" srcId="{64A1232B-D7DA-4667-8E68-76D152554C40}" destId="{E74B3DA1-997D-4657-88D6-458D43D5513B}" srcOrd="0" destOrd="0" presId="urn:microsoft.com/office/officeart/2005/8/layout/bProcess4"/>
    <dgm:cxn modelId="{9105FE14-9445-4932-B9DC-3DDFA34BC574}" type="presOf" srcId="{3DBA36EF-4A32-4448-981D-8EF351DC29F9}" destId="{BBE578A5-C79E-47BA-83A2-7CA743A31DA4}" srcOrd="0" destOrd="0" presId="urn:microsoft.com/office/officeart/2005/8/layout/bProcess4"/>
    <dgm:cxn modelId="{9691136F-C649-4653-9364-F0A4FCE8E245}" type="presOf" srcId="{3E682D4D-C775-47C5-8F3D-B3A4F483D4D9}" destId="{6BC250A3-FA53-4492-9C70-5996D0B59C5F}" srcOrd="0" destOrd="0" presId="urn:microsoft.com/office/officeart/2005/8/layout/bProcess4"/>
    <dgm:cxn modelId="{0CE3470F-4CFA-49AA-93C2-D6B1EC4C869F}" srcId="{64A1232B-D7DA-4667-8E68-76D152554C40}" destId="{10DD2AB4-158C-4600-A03C-930F2537937F}" srcOrd="4" destOrd="0" parTransId="{9F073FC2-5A0A-4119-8516-6B8F723214CE}" sibTransId="{E645E81E-05C7-4DF1-8964-55303B96B28D}"/>
    <dgm:cxn modelId="{D672E418-FEFE-4E9C-8807-C5C07FAF9091}" type="presOf" srcId="{5944C576-9F21-4EF4-B5F6-F75A98CEF475}" destId="{2569E060-8E4A-4046-B962-DB0DE2D1E984}" srcOrd="0" destOrd="0" presId="urn:microsoft.com/office/officeart/2005/8/layout/bProcess4"/>
    <dgm:cxn modelId="{D98FFFAD-707B-4581-814F-BA1A8BA331A9}" type="presOf" srcId="{829F3B94-90E4-4F36-BC6E-382A73870DA3}" destId="{DB8EAC4D-E13A-4842-B267-DCFC98C39866}" srcOrd="0" destOrd="0" presId="urn:microsoft.com/office/officeart/2005/8/layout/bProcess4"/>
    <dgm:cxn modelId="{34610BC8-5CE8-4316-BCAD-38C75D65F338}" type="presOf" srcId="{34C9E4D6-A5C1-471A-A0DD-18AD7F4E7BC9}" destId="{0F75360C-6DDE-4BB8-B385-C4E56C917730}" srcOrd="0" destOrd="0" presId="urn:microsoft.com/office/officeart/2005/8/layout/bProcess4"/>
    <dgm:cxn modelId="{44228CC6-1215-4264-9642-27D24B05CA2F}" type="presOf" srcId="{C95B41A4-0A25-4AFC-8881-F691166C724C}" destId="{4C59639F-0526-45F4-A824-61E5B424571E}" srcOrd="0" destOrd="0" presId="urn:microsoft.com/office/officeart/2005/8/layout/bProcess4"/>
    <dgm:cxn modelId="{E2393EF7-9636-49CD-9F68-CDA011FB99A9}" srcId="{64A1232B-D7DA-4667-8E68-76D152554C40}" destId="{800CB801-93AE-45C4-AC32-58DB36BE5D99}" srcOrd="3" destOrd="0" parTransId="{30FDB669-82DE-4E91-8375-3EB26D251C89}" sibTransId="{3E682D4D-C775-47C5-8F3D-B3A4F483D4D9}"/>
    <dgm:cxn modelId="{F309649C-16F9-4C05-9581-E73AA8E450BF}" srcId="{64A1232B-D7DA-4667-8E68-76D152554C40}" destId="{13FCA0B6-DF08-4952-9DD0-C40DD877AAFA}" srcOrd="5" destOrd="0" parTransId="{7FBB1C9B-738F-4A32-B800-AFC416A8EE1B}" sibTransId="{4D5C9C2C-D6C3-44F7-A18F-C21A5E8ABD9E}"/>
    <dgm:cxn modelId="{3CED0613-90AE-4271-BC6C-FF899DC20096}" type="presOf" srcId="{8F8BA57E-ABB6-4BA7-9DC2-2E09761E1327}" destId="{1DD83F25-0FC0-418B-8655-4B6549606BC6}" srcOrd="0" destOrd="0" presId="urn:microsoft.com/office/officeart/2005/8/layout/bProcess4"/>
    <dgm:cxn modelId="{95CB8A87-D624-4EA2-BEA6-4D8195365BA3}" type="presOf" srcId="{2FA70FE5-6E73-427A-8F5B-1210B7703B16}" destId="{1BB30127-2AC8-4DB7-89B6-D997CD423B1C}" srcOrd="0" destOrd="0" presId="urn:microsoft.com/office/officeart/2005/8/layout/bProcess4"/>
    <dgm:cxn modelId="{E2289413-0EEA-4194-98E6-2F1EAFDD42E6}" type="presOf" srcId="{10DD2AB4-158C-4600-A03C-930F2537937F}" destId="{8B0EEB25-B71D-4672-AB1A-2AE8DFE2A221}" srcOrd="0" destOrd="0" presId="urn:microsoft.com/office/officeart/2005/8/layout/bProcess4"/>
    <dgm:cxn modelId="{876706FF-E6A2-4EB9-8931-DF1E0BB48B7A}" srcId="{64A1232B-D7DA-4667-8E68-76D152554C40}" destId="{C2C1A303-1275-4EBB-BEEF-3E222FA88A86}" srcOrd="1" destOrd="0" parTransId="{0B8A88F0-8707-4821-BB93-65564066B999}" sibTransId="{8F8BA57E-ABB6-4BA7-9DC2-2E09761E1327}"/>
    <dgm:cxn modelId="{FF05E7C2-3613-4F16-BCF8-3FAB98F0C403}" srcId="{64A1232B-D7DA-4667-8E68-76D152554C40}" destId="{3DBA36EF-4A32-4448-981D-8EF351DC29F9}" srcOrd="0" destOrd="0" parTransId="{4C85F71B-3D18-447E-A89B-085C10DC811F}" sibTransId="{C64C4F3D-F5EB-443C-BD43-7BF96CE72DC7}"/>
    <dgm:cxn modelId="{84FA40E5-EB29-466C-A675-74CFEC436B8D}" type="presOf" srcId="{E645E81E-05C7-4DF1-8964-55303B96B28D}" destId="{AAC5EA58-6251-46D4-A1CC-560176F07EDA}" srcOrd="0" destOrd="0" presId="urn:microsoft.com/office/officeart/2005/8/layout/bProcess4"/>
    <dgm:cxn modelId="{76033432-51A0-4036-99EB-CD33F3F30E0F}" type="presOf" srcId="{800CB801-93AE-45C4-AC32-58DB36BE5D99}" destId="{8E897E64-252C-4C23-AA5D-FBC5EA56DE6E}" srcOrd="0" destOrd="0" presId="urn:microsoft.com/office/officeart/2005/8/layout/bProcess4"/>
    <dgm:cxn modelId="{2851CCDF-45CE-45B7-9B0E-FF553895480F}" srcId="{64A1232B-D7DA-4667-8E68-76D152554C40}" destId="{C95B41A4-0A25-4AFC-8881-F691166C724C}" srcOrd="2" destOrd="0" parTransId="{2C539588-6044-4A79-B266-F5D5D40EF982}" sibTransId="{C7578525-76A0-4710-B62F-5ACFE35D2C23}"/>
    <dgm:cxn modelId="{40628679-C959-444B-961E-99B18026EA9A}" type="presOf" srcId="{9974DF70-3B78-44A8-8446-BB4F31DEF87F}" destId="{270CF462-F45D-42F4-A8B5-3082322D7BA1}" srcOrd="0" destOrd="0" presId="urn:microsoft.com/office/officeart/2005/8/layout/bProcess4"/>
    <dgm:cxn modelId="{A98F2D6F-BDAA-4A69-8310-D0DA67F46C5B}" type="presOf" srcId="{C7578525-76A0-4710-B62F-5ACFE35D2C23}" destId="{C52DD7FA-D70C-4BAA-8366-0641749107C4}" srcOrd="0" destOrd="0" presId="urn:microsoft.com/office/officeart/2005/8/layout/bProcess4"/>
    <dgm:cxn modelId="{7697012F-FD7C-429F-9A87-0FD391C5D10A}" type="presParOf" srcId="{E74B3DA1-997D-4657-88D6-458D43D5513B}" destId="{A3F4B80C-F303-44ED-B64A-89289E66E877}" srcOrd="0" destOrd="0" presId="urn:microsoft.com/office/officeart/2005/8/layout/bProcess4"/>
    <dgm:cxn modelId="{C80FD861-05F8-4E27-80C3-655A812D5A65}" type="presParOf" srcId="{A3F4B80C-F303-44ED-B64A-89289E66E877}" destId="{93C2EFF6-9448-44C5-9E48-27AE13D83E0A}" srcOrd="0" destOrd="0" presId="urn:microsoft.com/office/officeart/2005/8/layout/bProcess4"/>
    <dgm:cxn modelId="{4AC1D678-F967-4FE2-892E-20E0F1774B51}" type="presParOf" srcId="{A3F4B80C-F303-44ED-B64A-89289E66E877}" destId="{BBE578A5-C79E-47BA-83A2-7CA743A31DA4}" srcOrd="1" destOrd="0" presId="urn:microsoft.com/office/officeart/2005/8/layout/bProcess4"/>
    <dgm:cxn modelId="{5652F10C-CBDF-4382-B2AC-F70749F3F840}" type="presParOf" srcId="{E74B3DA1-997D-4657-88D6-458D43D5513B}" destId="{11CC19C4-BE68-4C3E-A6C1-E0873838923D}" srcOrd="1" destOrd="0" presId="urn:microsoft.com/office/officeart/2005/8/layout/bProcess4"/>
    <dgm:cxn modelId="{EAB1A598-2F7A-4434-B693-1D823A1930FB}" type="presParOf" srcId="{E74B3DA1-997D-4657-88D6-458D43D5513B}" destId="{DE8BC4AF-C78B-44D3-B312-03BC695EF2FD}" srcOrd="2" destOrd="0" presId="urn:microsoft.com/office/officeart/2005/8/layout/bProcess4"/>
    <dgm:cxn modelId="{6C58FED2-E23A-4707-8C78-0720F3D78E06}" type="presParOf" srcId="{DE8BC4AF-C78B-44D3-B312-03BC695EF2FD}" destId="{5AE604B8-0B5B-4769-8A72-47EB9743CE10}" srcOrd="0" destOrd="0" presId="urn:microsoft.com/office/officeart/2005/8/layout/bProcess4"/>
    <dgm:cxn modelId="{BD628D69-780E-400C-B246-8CAE7D3016EB}" type="presParOf" srcId="{DE8BC4AF-C78B-44D3-B312-03BC695EF2FD}" destId="{975C3533-7E38-4469-AC5D-7FEB233B4685}" srcOrd="1" destOrd="0" presId="urn:microsoft.com/office/officeart/2005/8/layout/bProcess4"/>
    <dgm:cxn modelId="{953F66A0-AA19-4911-A75E-74A2A55E95DA}" type="presParOf" srcId="{E74B3DA1-997D-4657-88D6-458D43D5513B}" destId="{1DD83F25-0FC0-418B-8655-4B6549606BC6}" srcOrd="3" destOrd="0" presId="urn:microsoft.com/office/officeart/2005/8/layout/bProcess4"/>
    <dgm:cxn modelId="{DDC5B9CA-1002-4222-AD43-C694149CAF28}" type="presParOf" srcId="{E74B3DA1-997D-4657-88D6-458D43D5513B}" destId="{9305523E-61C0-4A2E-8D6C-FDC1BB4C768D}" srcOrd="4" destOrd="0" presId="urn:microsoft.com/office/officeart/2005/8/layout/bProcess4"/>
    <dgm:cxn modelId="{13518A2F-07B0-4B20-AE86-C1147BF6B6D7}" type="presParOf" srcId="{9305523E-61C0-4A2E-8D6C-FDC1BB4C768D}" destId="{0476BC14-B334-438F-A58B-15696A4A5C22}" srcOrd="0" destOrd="0" presId="urn:microsoft.com/office/officeart/2005/8/layout/bProcess4"/>
    <dgm:cxn modelId="{AA8B298C-82C0-4721-935C-B584C5813A56}" type="presParOf" srcId="{9305523E-61C0-4A2E-8D6C-FDC1BB4C768D}" destId="{4C59639F-0526-45F4-A824-61E5B424571E}" srcOrd="1" destOrd="0" presId="urn:microsoft.com/office/officeart/2005/8/layout/bProcess4"/>
    <dgm:cxn modelId="{8A5591FC-B260-41BA-8EBF-76EE0F3C47E3}" type="presParOf" srcId="{E74B3DA1-997D-4657-88D6-458D43D5513B}" destId="{C52DD7FA-D70C-4BAA-8366-0641749107C4}" srcOrd="5" destOrd="0" presId="urn:microsoft.com/office/officeart/2005/8/layout/bProcess4"/>
    <dgm:cxn modelId="{9C360288-BABF-4E8E-93A0-CFBEFB8C8F7C}" type="presParOf" srcId="{E74B3DA1-997D-4657-88D6-458D43D5513B}" destId="{A3A3B606-4EA5-42F4-B7B9-C82205CE11D4}" srcOrd="6" destOrd="0" presId="urn:microsoft.com/office/officeart/2005/8/layout/bProcess4"/>
    <dgm:cxn modelId="{A742015B-7765-40EC-85A5-0D70D6B58658}" type="presParOf" srcId="{A3A3B606-4EA5-42F4-B7B9-C82205CE11D4}" destId="{B57745A6-6ADE-4E23-8490-12174D54C51B}" srcOrd="0" destOrd="0" presId="urn:microsoft.com/office/officeart/2005/8/layout/bProcess4"/>
    <dgm:cxn modelId="{14CFFBBF-C920-41D7-9807-F5D7DD13F20D}" type="presParOf" srcId="{A3A3B606-4EA5-42F4-B7B9-C82205CE11D4}" destId="{8E897E64-252C-4C23-AA5D-FBC5EA56DE6E}" srcOrd="1" destOrd="0" presId="urn:microsoft.com/office/officeart/2005/8/layout/bProcess4"/>
    <dgm:cxn modelId="{217B584B-BE43-4E29-9A70-B1A4CCB1B3CB}" type="presParOf" srcId="{E74B3DA1-997D-4657-88D6-458D43D5513B}" destId="{6BC250A3-FA53-4492-9C70-5996D0B59C5F}" srcOrd="7" destOrd="0" presId="urn:microsoft.com/office/officeart/2005/8/layout/bProcess4"/>
    <dgm:cxn modelId="{9B975DC3-8AD0-49B1-B7BA-784FA5B49E56}" type="presParOf" srcId="{E74B3DA1-997D-4657-88D6-458D43D5513B}" destId="{8D4A36C9-F23C-43B6-AFA8-8743726ECE1D}" srcOrd="8" destOrd="0" presId="urn:microsoft.com/office/officeart/2005/8/layout/bProcess4"/>
    <dgm:cxn modelId="{AD325F09-8C1A-4416-A753-F7568F5D7044}" type="presParOf" srcId="{8D4A36C9-F23C-43B6-AFA8-8743726ECE1D}" destId="{47120EE7-4A02-4497-952D-CC7066257D5D}" srcOrd="0" destOrd="0" presId="urn:microsoft.com/office/officeart/2005/8/layout/bProcess4"/>
    <dgm:cxn modelId="{6D3D356F-73E1-4944-AA04-1CC3E31FF035}" type="presParOf" srcId="{8D4A36C9-F23C-43B6-AFA8-8743726ECE1D}" destId="{8B0EEB25-B71D-4672-AB1A-2AE8DFE2A221}" srcOrd="1" destOrd="0" presId="urn:microsoft.com/office/officeart/2005/8/layout/bProcess4"/>
    <dgm:cxn modelId="{B3767637-5E03-482E-8A0A-1F267A3FBDCD}" type="presParOf" srcId="{E74B3DA1-997D-4657-88D6-458D43D5513B}" destId="{AAC5EA58-6251-46D4-A1CC-560176F07EDA}" srcOrd="9" destOrd="0" presId="urn:microsoft.com/office/officeart/2005/8/layout/bProcess4"/>
    <dgm:cxn modelId="{B73F7011-C1FC-469E-8C33-AD532ED053B7}" type="presParOf" srcId="{E74B3DA1-997D-4657-88D6-458D43D5513B}" destId="{E5446211-9C74-4E0F-A36E-336B12F7B1AE}" srcOrd="10" destOrd="0" presId="urn:microsoft.com/office/officeart/2005/8/layout/bProcess4"/>
    <dgm:cxn modelId="{18ED2B41-5AE0-4EFD-9A51-92E958EFA06C}" type="presParOf" srcId="{E5446211-9C74-4E0F-A36E-336B12F7B1AE}" destId="{F3A79278-0B4A-4F1B-A18E-43A6C95E934E}" srcOrd="0" destOrd="0" presId="urn:microsoft.com/office/officeart/2005/8/layout/bProcess4"/>
    <dgm:cxn modelId="{00416A4D-2765-4276-B258-35F8A9FE8198}" type="presParOf" srcId="{E5446211-9C74-4E0F-A36E-336B12F7B1AE}" destId="{2F14FBF2-C2AC-4DBA-97B6-E831B64DA652}" srcOrd="1" destOrd="0" presId="urn:microsoft.com/office/officeart/2005/8/layout/bProcess4"/>
    <dgm:cxn modelId="{FFD8F287-B720-4341-BE64-FB4F760AA1C5}" type="presParOf" srcId="{E74B3DA1-997D-4657-88D6-458D43D5513B}" destId="{DC29938D-1093-49D5-8AE7-054D913B5FB1}" srcOrd="11" destOrd="0" presId="urn:microsoft.com/office/officeart/2005/8/layout/bProcess4"/>
    <dgm:cxn modelId="{82B3ED9A-3B46-409D-8344-C540448A2985}" type="presParOf" srcId="{E74B3DA1-997D-4657-88D6-458D43D5513B}" destId="{445D8E3B-F38E-42E3-86CA-73BA1CB28CD4}" srcOrd="12" destOrd="0" presId="urn:microsoft.com/office/officeart/2005/8/layout/bProcess4"/>
    <dgm:cxn modelId="{270542C6-1D5E-4276-9064-F479754F0388}" type="presParOf" srcId="{445D8E3B-F38E-42E3-86CA-73BA1CB28CD4}" destId="{5F18B161-03D1-4F0D-AE4B-9154B0338E5D}" srcOrd="0" destOrd="0" presId="urn:microsoft.com/office/officeart/2005/8/layout/bProcess4"/>
    <dgm:cxn modelId="{70843AF1-C233-4DC4-A0DF-9076199E5B79}" type="presParOf" srcId="{445D8E3B-F38E-42E3-86CA-73BA1CB28CD4}" destId="{DB8EAC4D-E13A-4842-B267-DCFC98C39866}" srcOrd="1" destOrd="0" presId="urn:microsoft.com/office/officeart/2005/8/layout/bProcess4"/>
    <dgm:cxn modelId="{E319CE5C-C5E6-4D2F-8ADF-D06D10DA9C60}" type="presParOf" srcId="{E74B3DA1-997D-4657-88D6-458D43D5513B}" destId="{270CF462-F45D-42F4-A8B5-3082322D7BA1}" srcOrd="13" destOrd="0" presId="urn:microsoft.com/office/officeart/2005/8/layout/bProcess4"/>
    <dgm:cxn modelId="{9921A47B-73B5-447D-8481-511E2BC05E79}" type="presParOf" srcId="{E74B3DA1-997D-4657-88D6-458D43D5513B}" destId="{14C8B2DE-904E-4035-B4FC-CC323001D2C6}" srcOrd="14" destOrd="0" presId="urn:microsoft.com/office/officeart/2005/8/layout/bProcess4"/>
    <dgm:cxn modelId="{AF1F5942-F5DA-4FC0-9686-001B1AECF657}" type="presParOf" srcId="{14C8B2DE-904E-4035-B4FC-CC323001D2C6}" destId="{BD44A071-9C42-4C48-A8E9-B3CC754096D2}" srcOrd="0" destOrd="0" presId="urn:microsoft.com/office/officeart/2005/8/layout/bProcess4"/>
    <dgm:cxn modelId="{91AFF0BF-054A-4722-A571-0587ABF8F9CE}" type="presParOf" srcId="{14C8B2DE-904E-4035-B4FC-CC323001D2C6}" destId="{2569E060-8E4A-4046-B962-DB0DE2D1E984}" srcOrd="1" destOrd="0" presId="urn:microsoft.com/office/officeart/2005/8/layout/bProcess4"/>
    <dgm:cxn modelId="{B2B30219-5F45-4150-9076-5B4CDC2C7ECA}" type="presParOf" srcId="{E74B3DA1-997D-4657-88D6-458D43D5513B}" destId="{1BB30127-2AC8-4DB7-89B6-D997CD423B1C}" srcOrd="15" destOrd="0" presId="urn:microsoft.com/office/officeart/2005/8/layout/bProcess4"/>
    <dgm:cxn modelId="{B805D03C-B237-41F2-9070-6C8E5CA0E727}" type="presParOf" srcId="{E74B3DA1-997D-4657-88D6-458D43D5513B}" destId="{21BC00C5-9142-4A89-B0FE-5D16680989E1}" srcOrd="16" destOrd="0" presId="urn:microsoft.com/office/officeart/2005/8/layout/bProcess4"/>
    <dgm:cxn modelId="{78091948-48EB-4F39-A050-A56B22698E86}" type="presParOf" srcId="{21BC00C5-9142-4A89-B0FE-5D16680989E1}" destId="{DB46CEB5-B64F-4123-B45B-E8630DEBEF60}" srcOrd="0" destOrd="0" presId="urn:microsoft.com/office/officeart/2005/8/layout/bProcess4"/>
    <dgm:cxn modelId="{648779D1-5256-4174-95AC-670ED1998F44}" type="presParOf" srcId="{21BC00C5-9142-4A89-B0FE-5D16680989E1}" destId="{0F75360C-6DDE-4BB8-B385-C4E56C917730}" srcOrd="1" destOrd="0" presId="urn:microsoft.com/office/officeart/2005/8/layout/b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8D5DE4-D845-4F93-A4B7-4A6C030FBF00}" type="doc">
      <dgm:prSet loTypeId="urn:microsoft.com/office/officeart/2005/8/layout/balance1" loCatId="relationship" qsTypeId="urn:microsoft.com/office/officeart/2005/8/quickstyle/3d2" qsCatId="3D" csTypeId="urn:microsoft.com/office/officeart/2005/8/colors/colorful5" csCatId="colorful" phldr="1"/>
      <dgm:spPr/>
      <dgm:t>
        <a:bodyPr/>
        <a:lstStyle/>
        <a:p>
          <a:endParaRPr lang="es-MX"/>
        </a:p>
      </dgm:t>
    </dgm:pt>
    <dgm:pt modelId="{78DD0BC5-380B-4709-8632-B313582BF43F}">
      <dgm:prSet phldrT="[Texto]"/>
      <dgm:spPr/>
      <dgm:t>
        <a:bodyPr/>
        <a:lstStyle/>
        <a:p>
          <a:r>
            <a:rPr lang="es-MX" dirty="0" smtClean="0">
              <a:solidFill>
                <a:schemeClr val="tx1"/>
              </a:solidFill>
            </a:rPr>
            <a:t>3. Investigación y manejo de información.</a:t>
          </a:r>
          <a:endParaRPr lang="es-MX" dirty="0">
            <a:solidFill>
              <a:schemeClr val="tx1"/>
            </a:solidFill>
          </a:endParaRPr>
        </a:p>
      </dgm:t>
    </dgm:pt>
    <dgm:pt modelId="{A3424CB1-7921-4A1B-A618-5D60399A1A38}" type="parTrans" cxnId="{BE5B322C-A131-408D-AF1E-542CDB175851}">
      <dgm:prSet/>
      <dgm:spPr/>
      <dgm:t>
        <a:bodyPr/>
        <a:lstStyle/>
        <a:p>
          <a:endParaRPr lang="es-MX"/>
        </a:p>
      </dgm:t>
    </dgm:pt>
    <dgm:pt modelId="{53204D30-4657-4D32-B425-57580968AAD9}" type="sibTrans" cxnId="{BE5B322C-A131-408D-AF1E-542CDB175851}">
      <dgm:prSet/>
      <dgm:spPr/>
      <dgm:t>
        <a:bodyPr/>
        <a:lstStyle/>
        <a:p>
          <a:endParaRPr lang="es-MX"/>
        </a:p>
      </dgm:t>
    </dgm:pt>
    <dgm:pt modelId="{D19900E1-4E44-44F1-B4A2-76EDD9E6B729}">
      <dgm:prSet phldrT="[Texto]"/>
      <dgm:spPr/>
      <dgm:t>
        <a:bodyPr/>
        <a:lstStyle/>
        <a:p>
          <a:r>
            <a:rPr lang="es-MX" dirty="0" smtClean="0"/>
            <a:t>2. Comunicación y colaboración.</a:t>
          </a:r>
          <a:endParaRPr lang="es-MX" dirty="0"/>
        </a:p>
      </dgm:t>
    </dgm:pt>
    <dgm:pt modelId="{2B9BC157-E0A2-4888-90E9-C86A54A53E89}" type="parTrans" cxnId="{8805C28A-FFB2-4314-A2AF-5D6689C85CC2}">
      <dgm:prSet/>
      <dgm:spPr/>
      <dgm:t>
        <a:bodyPr/>
        <a:lstStyle/>
        <a:p>
          <a:endParaRPr lang="es-MX"/>
        </a:p>
      </dgm:t>
    </dgm:pt>
    <dgm:pt modelId="{B2E825A6-A6D7-4E7D-91DC-E9F9A6459BA1}" type="sibTrans" cxnId="{8805C28A-FFB2-4314-A2AF-5D6689C85CC2}">
      <dgm:prSet/>
      <dgm:spPr/>
      <dgm:t>
        <a:bodyPr/>
        <a:lstStyle/>
        <a:p>
          <a:endParaRPr lang="es-MX"/>
        </a:p>
      </dgm:t>
    </dgm:pt>
    <dgm:pt modelId="{069A467E-0DAC-4D0F-928A-A37F1AE8500E}">
      <dgm:prSet phldrT="[Texto]"/>
      <dgm:spPr/>
      <dgm:t>
        <a:bodyPr/>
        <a:lstStyle/>
        <a:p>
          <a:r>
            <a:rPr lang="es-MX" dirty="0" smtClean="0">
              <a:solidFill>
                <a:schemeClr val="tx1"/>
              </a:solidFill>
            </a:rPr>
            <a:t>6. Funcionamiento y conceptos de las TIC.</a:t>
          </a:r>
          <a:endParaRPr lang="es-MX" dirty="0">
            <a:solidFill>
              <a:schemeClr val="tx1"/>
            </a:solidFill>
          </a:endParaRPr>
        </a:p>
      </dgm:t>
    </dgm:pt>
    <dgm:pt modelId="{DE5209A1-B1D0-49F6-A4DB-7A69A816D99D}" type="parTrans" cxnId="{B8C952AB-B94E-4263-8088-87DC84CE32A6}">
      <dgm:prSet/>
      <dgm:spPr/>
      <dgm:t>
        <a:bodyPr/>
        <a:lstStyle/>
        <a:p>
          <a:endParaRPr lang="es-MX"/>
        </a:p>
      </dgm:t>
    </dgm:pt>
    <dgm:pt modelId="{A6AB5E53-4814-4812-B0C5-50C7E3999328}" type="sibTrans" cxnId="{B8C952AB-B94E-4263-8088-87DC84CE32A6}">
      <dgm:prSet/>
      <dgm:spPr/>
      <dgm:t>
        <a:bodyPr/>
        <a:lstStyle/>
        <a:p>
          <a:endParaRPr lang="es-MX"/>
        </a:p>
      </dgm:t>
    </dgm:pt>
    <dgm:pt modelId="{8C6924DC-7F1F-4F55-82DE-55874EBC8B51}">
      <dgm:prSet phldrT="[Texto]"/>
      <dgm:spPr/>
      <dgm:t>
        <a:bodyPr/>
        <a:lstStyle/>
        <a:p>
          <a:r>
            <a:rPr lang="es-MX" dirty="0" smtClean="0">
              <a:solidFill>
                <a:schemeClr val="tx1"/>
              </a:solidFill>
            </a:rPr>
            <a:t>4. Pensamiento crítico, solución de problemas y toma de decisiones.</a:t>
          </a:r>
          <a:endParaRPr lang="es-MX" dirty="0">
            <a:solidFill>
              <a:schemeClr val="tx1"/>
            </a:solidFill>
          </a:endParaRPr>
        </a:p>
      </dgm:t>
    </dgm:pt>
    <dgm:pt modelId="{98EF2D26-0F56-49DE-AA2A-B8FD46E4BFAD}" type="parTrans" cxnId="{4F5904FD-4BF6-400B-A7C0-FBFE6D26A783}">
      <dgm:prSet/>
      <dgm:spPr/>
      <dgm:t>
        <a:bodyPr/>
        <a:lstStyle/>
        <a:p>
          <a:endParaRPr lang="es-MX"/>
        </a:p>
      </dgm:t>
    </dgm:pt>
    <dgm:pt modelId="{DB53652D-BE1A-430E-A46D-D75ED5BDD473}" type="sibTrans" cxnId="{4F5904FD-4BF6-400B-A7C0-FBFE6D26A783}">
      <dgm:prSet/>
      <dgm:spPr/>
      <dgm:t>
        <a:bodyPr/>
        <a:lstStyle/>
        <a:p>
          <a:endParaRPr lang="es-MX"/>
        </a:p>
      </dgm:t>
    </dgm:pt>
    <dgm:pt modelId="{A8FD9996-23CC-480F-A1F1-25F32EFEE6A2}">
      <dgm:prSet phldrT="[Texto]"/>
      <dgm:spPr/>
      <dgm:t>
        <a:bodyPr/>
        <a:lstStyle/>
        <a:p>
          <a:r>
            <a:rPr lang="es-MX" dirty="0" smtClean="0">
              <a:solidFill>
                <a:schemeClr val="tx1"/>
              </a:solidFill>
            </a:rPr>
            <a:t>5. Ciudadanía digital.</a:t>
          </a:r>
          <a:endParaRPr lang="es-MX" dirty="0">
            <a:solidFill>
              <a:schemeClr val="tx1"/>
            </a:solidFill>
          </a:endParaRPr>
        </a:p>
      </dgm:t>
    </dgm:pt>
    <dgm:pt modelId="{3997A90F-F74E-4423-BB28-3A9050484C7E}" type="sibTrans" cxnId="{F71FF7B0-AB12-4859-B3AD-4CF5FFF286A8}">
      <dgm:prSet/>
      <dgm:spPr/>
      <dgm:t>
        <a:bodyPr/>
        <a:lstStyle/>
        <a:p>
          <a:endParaRPr lang="es-MX"/>
        </a:p>
      </dgm:t>
    </dgm:pt>
    <dgm:pt modelId="{CFB90882-B6B9-44BC-854C-4BA8371A1C82}" type="parTrans" cxnId="{F71FF7B0-AB12-4859-B3AD-4CF5FFF286A8}">
      <dgm:prSet/>
      <dgm:spPr/>
      <dgm:t>
        <a:bodyPr/>
        <a:lstStyle/>
        <a:p>
          <a:endParaRPr lang="es-MX"/>
        </a:p>
      </dgm:t>
    </dgm:pt>
    <dgm:pt modelId="{5C2728C0-15FE-447E-A196-94339A9E67DD}">
      <dgm:prSet phldrT="[Texto]"/>
      <dgm:spPr/>
      <dgm:t>
        <a:bodyPr/>
        <a:lstStyle/>
        <a:p>
          <a:r>
            <a:rPr lang="es-MX" dirty="0" smtClean="0"/>
            <a:t>1. Creatividad e innovación.</a:t>
          </a:r>
          <a:endParaRPr lang="es-MX" dirty="0"/>
        </a:p>
      </dgm:t>
    </dgm:pt>
    <dgm:pt modelId="{59B1FF6F-BA1F-4EC6-A851-5DCEE4A7C302}" type="sibTrans" cxnId="{F596F194-3B37-49BF-A87A-39C8B3A4262E}">
      <dgm:prSet/>
      <dgm:spPr/>
      <dgm:t>
        <a:bodyPr/>
        <a:lstStyle/>
        <a:p>
          <a:endParaRPr lang="es-MX"/>
        </a:p>
      </dgm:t>
    </dgm:pt>
    <dgm:pt modelId="{52813FCA-A87E-4163-8ADA-501FE1BB35E4}" type="parTrans" cxnId="{F596F194-3B37-49BF-A87A-39C8B3A4262E}">
      <dgm:prSet/>
      <dgm:spPr/>
      <dgm:t>
        <a:bodyPr/>
        <a:lstStyle/>
        <a:p>
          <a:endParaRPr lang="es-MX"/>
        </a:p>
      </dgm:t>
    </dgm:pt>
    <dgm:pt modelId="{88FCE381-6802-4B75-91F4-A45475CB1AED}" type="pres">
      <dgm:prSet presAssocID="{838D5DE4-D845-4F93-A4B7-4A6C030FBF00}" presName="outerComposite" presStyleCnt="0">
        <dgm:presLayoutVars>
          <dgm:chMax val="2"/>
          <dgm:animLvl val="lvl"/>
          <dgm:resizeHandles val="exact"/>
        </dgm:presLayoutVars>
      </dgm:prSet>
      <dgm:spPr/>
    </dgm:pt>
    <dgm:pt modelId="{A41389FD-D719-4DAF-9BBD-60325CCC0CB4}" type="pres">
      <dgm:prSet presAssocID="{838D5DE4-D845-4F93-A4B7-4A6C030FBF00}" presName="dummyMaxCanvas" presStyleCnt="0"/>
      <dgm:spPr/>
    </dgm:pt>
    <dgm:pt modelId="{F5EDB6AD-2090-44DE-A34A-58FE124134EF}" type="pres">
      <dgm:prSet presAssocID="{838D5DE4-D845-4F93-A4B7-4A6C030FBF00}" presName="parentComposite" presStyleCnt="0"/>
      <dgm:spPr/>
    </dgm:pt>
    <dgm:pt modelId="{B3CA9DD2-00D4-4F26-8A81-B2E3782B89A7}" type="pres">
      <dgm:prSet presAssocID="{838D5DE4-D845-4F93-A4B7-4A6C030FBF00}" presName="parent1" presStyleLbl="alignAccFollowNode1" presStyleIdx="0" presStyleCnt="4">
        <dgm:presLayoutVars>
          <dgm:chMax val="4"/>
        </dgm:presLayoutVars>
      </dgm:prSet>
      <dgm:spPr/>
      <dgm:t>
        <a:bodyPr/>
        <a:lstStyle/>
        <a:p>
          <a:endParaRPr lang="es-MX"/>
        </a:p>
      </dgm:t>
    </dgm:pt>
    <dgm:pt modelId="{8E93084A-B5EB-44D2-B709-52D5DE890ED0}" type="pres">
      <dgm:prSet presAssocID="{838D5DE4-D845-4F93-A4B7-4A6C030FBF00}" presName="parent2" presStyleLbl="alignAccFollowNode1" presStyleIdx="1" presStyleCnt="4">
        <dgm:presLayoutVars>
          <dgm:chMax val="4"/>
        </dgm:presLayoutVars>
      </dgm:prSet>
      <dgm:spPr/>
      <dgm:t>
        <a:bodyPr/>
        <a:lstStyle/>
        <a:p>
          <a:endParaRPr lang="es-MX"/>
        </a:p>
      </dgm:t>
    </dgm:pt>
    <dgm:pt modelId="{F7FE2A45-CAE9-41D3-9A0B-F11FFB87B430}" type="pres">
      <dgm:prSet presAssocID="{838D5DE4-D845-4F93-A4B7-4A6C030FBF00}" presName="childrenComposite" presStyleCnt="0"/>
      <dgm:spPr/>
    </dgm:pt>
    <dgm:pt modelId="{D7B58ABD-CEF5-4C1F-9295-CA83B410572E}" type="pres">
      <dgm:prSet presAssocID="{838D5DE4-D845-4F93-A4B7-4A6C030FBF00}" presName="dummyMaxCanvas_ChildArea" presStyleCnt="0"/>
      <dgm:spPr/>
    </dgm:pt>
    <dgm:pt modelId="{9EF145B0-ECC0-4A16-9995-125EFA1BEAEA}" type="pres">
      <dgm:prSet presAssocID="{838D5DE4-D845-4F93-A4B7-4A6C030FBF00}" presName="fulcrum" presStyleLbl="alignAccFollowNode1" presStyleIdx="2" presStyleCnt="4"/>
      <dgm:spPr/>
    </dgm:pt>
    <dgm:pt modelId="{5F9F329D-CC08-491B-A697-3B112FC13CB7}" type="pres">
      <dgm:prSet presAssocID="{838D5DE4-D845-4F93-A4B7-4A6C030FBF00}" presName="balance_22" presStyleLbl="alignAccFollowNode1" presStyleIdx="3" presStyleCnt="4">
        <dgm:presLayoutVars>
          <dgm:bulletEnabled val="1"/>
        </dgm:presLayoutVars>
      </dgm:prSet>
      <dgm:spPr/>
    </dgm:pt>
    <dgm:pt modelId="{88E1F600-48B4-4121-9C4A-0F2690250FDA}" type="pres">
      <dgm:prSet presAssocID="{838D5DE4-D845-4F93-A4B7-4A6C030FBF00}" presName="right_22_1" presStyleLbl="node1" presStyleIdx="0" presStyleCnt="4">
        <dgm:presLayoutVars>
          <dgm:bulletEnabled val="1"/>
        </dgm:presLayoutVars>
      </dgm:prSet>
      <dgm:spPr/>
      <dgm:t>
        <a:bodyPr/>
        <a:lstStyle/>
        <a:p>
          <a:endParaRPr lang="es-MX"/>
        </a:p>
      </dgm:t>
    </dgm:pt>
    <dgm:pt modelId="{0B3EA06B-F115-4F02-A5AD-DC8A32BA03CF}" type="pres">
      <dgm:prSet presAssocID="{838D5DE4-D845-4F93-A4B7-4A6C030FBF00}" presName="right_22_2" presStyleLbl="node1" presStyleIdx="1" presStyleCnt="4">
        <dgm:presLayoutVars>
          <dgm:bulletEnabled val="1"/>
        </dgm:presLayoutVars>
      </dgm:prSet>
      <dgm:spPr/>
      <dgm:t>
        <a:bodyPr/>
        <a:lstStyle/>
        <a:p>
          <a:endParaRPr lang="es-MX"/>
        </a:p>
      </dgm:t>
    </dgm:pt>
    <dgm:pt modelId="{7EBB7E24-3456-4907-8DB6-4D2CF7888969}" type="pres">
      <dgm:prSet presAssocID="{838D5DE4-D845-4F93-A4B7-4A6C030FBF00}" presName="left_22_1" presStyleLbl="node1" presStyleIdx="2" presStyleCnt="4">
        <dgm:presLayoutVars>
          <dgm:bulletEnabled val="1"/>
        </dgm:presLayoutVars>
      </dgm:prSet>
      <dgm:spPr/>
      <dgm:t>
        <a:bodyPr/>
        <a:lstStyle/>
        <a:p>
          <a:endParaRPr lang="es-MX"/>
        </a:p>
      </dgm:t>
    </dgm:pt>
    <dgm:pt modelId="{37A4FBB0-3752-4209-A85E-0F0DC82C96A5}" type="pres">
      <dgm:prSet presAssocID="{838D5DE4-D845-4F93-A4B7-4A6C030FBF00}" presName="left_22_2" presStyleLbl="node1" presStyleIdx="3" presStyleCnt="4">
        <dgm:presLayoutVars>
          <dgm:bulletEnabled val="1"/>
        </dgm:presLayoutVars>
      </dgm:prSet>
      <dgm:spPr/>
      <dgm:t>
        <a:bodyPr/>
        <a:lstStyle/>
        <a:p>
          <a:endParaRPr lang="es-MX"/>
        </a:p>
      </dgm:t>
    </dgm:pt>
  </dgm:ptLst>
  <dgm:cxnLst>
    <dgm:cxn modelId="{E353B9E3-D0F3-4D93-8758-8FDBB57324B7}" type="presOf" srcId="{78DD0BC5-380B-4709-8632-B313582BF43F}" destId="{37A4FBB0-3752-4209-A85E-0F0DC82C96A5}" srcOrd="0" destOrd="0" presId="urn:microsoft.com/office/officeart/2005/8/layout/balance1"/>
    <dgm:cxn modelId="{CE98511C-297E-4E17-A945-ADBDBA3693A6}" type="presOf" srcId="{D19900E1-4E44-44F1-B4A2-76EDD9E6B729}" destId="{8E93084A-B5EB-44D2-B709-52D5DE890ED0}" srcOrd="0" destOrd="0" presId="urn:microsoft.com/office/officeart/2005/8/layout/balance1"/>
    <dgm:cxn modelId="{29FF216C-8751-4516-A738-8BD8503FEBB3}" type="presOf" srcId="{069A467E-0DAC-4D0F-928A-A37F1AE8500E}" destId="{88E1F600-48B4-4121-9C4A-0F2690250FDA}" srcOrd="0" destOrd="0" presId="urn:microsoft.com/office/officeart/2005/8/layout/balance1"/>
    <dgm:cxn modelId="{4F5904FD-4BF6-400B-A7C0-FBFE6D26A783}" srcId="{D19900E1-4E44-44F1-B4A2-76EDD9E6B729}" destId="{8C6924DC-7F1F-4F55-82DE-55874EBC8B51}" srcOrd="1" destOrd="0" parTransId="{98EF2D26-0F56-49DE-AA2A-B8FD46E4BFAD}" sibTransId="{DB53652D-BE1A-430E-A46D-D75ED5BDD473}"/>
    <dgm:cxn modelId="{BE5B322C-A131-408D-AF1E-542CDB175851}" srcId="{5C2728C0-15FE-447E-A196-94339A9E67DD}" destId="{78DD0BC5-380B-4709-8632-B313582BF43F}" srcOrd="1" destOrd="0" parTransId="{A3424CB1-7921-4A1B-A618-5D60399A1A38}" sibTransId="{53204D30-4657-4D32-B425-57580968AAD9}"/>
    <dgm:cxn modelId="{8805C28A-FFB2-4314-A2AF-5D6689C85CC2}" srcId="{838D5DE4-D845-4F93-A4B7-4A6C030FBF00}" destId="{D19900E1-4E44-44F1-B4A2-76EDD9E6B729}" srcOrd="1" destOrd="0" parTransId="{2B9BC157-E0A2-4888-90E9-C86A54A53E89}" sibTransId="{B2E825A6-A6D7-4E7D-91DC-E9F9A6459BA1}"/>
    <dgm:cxn modelId="{04869B55-2978-4506-89ED-BBCF614AA50F}" type="presOf" srcId="{8C6924DC-7F1F-4F55-82DE-55874EBC8B51}" destId="{0B3EA06B-F115-4F02-A5AD-DC8A32BA03CF}" srcOrd="0" destOrd="0" presId="urn:microsoft.com/office/officeart/2005/8/layout/balance1"/>
    <dgm:cxn modelId="{F71FF7B0-AB12-4859-B3AD-4CF5FFF286A8}" srcId="{5C2728C0-15FE-447E-A196-94339A9E67DD}" destId="{A8FD9996-23CC-480F-A1F1-25F32EFEE6A2}" srcOrd="0" destOrd="0" parTransId="{CFB90882-B6B9-44BC-854C-4BA8371A1C82}" sibTransId="{3997A90F-F74E-4423-BB28-3A9050484C7E}"/>
    <dgm:cxn modelId="{EA60136C-746A-4ADA-8727-996892345C57}" type="presOf" srcId="{A8FD9996-23CC-480F-A1F1-25F32EFEE6A2}" destId="{7EBB7E24-3456-4907-8DB6-4D2CF7888969}" srcOrd="0" destOrd="0" presId="urn:microsoft.com/office/officeart/2005/8/layout/balance1"/>
    <dgm:cxn modelId="{24C72C8D-A79C-4E94-A4B7-1EBDB54B08A0}" type="presOf" srcId="{838D5DE4-D845-4F93-A4B7-4A6C030FBF00}" destId="{88FCE381-6802-4B75-91F4-A45475CB1AED}" srcOrd="0" destOrd="0" presId="urn:microsoft.com/office/officeart/2005/8/layout/balance1"/>
    <dgm:cxn modelId="{C6F2F75A-02EE-49BB-BE88-193A517B8AFB}" type="presOf" srcId="{5C2728C0-15FE-447E-A196-94339A9E67DD}" destId="{B3CA9DD2-00D4-4F26-8A81-B2E3782B89A7}" srcOrd="0" destOrd="0" presId="urn:microsoft.com/office/officeart/2005/8/layout/balance1"/>
    <dgm:cxn modelId="{F596F194-3B37-49BF-A87A-39C8B3A4262E}" srcId="{838D5DE4-D845-4F93-A4B7-4A6C030FBF00}" destId="{5C2728C0-15FE-447E-A196-94339A9E67DD}" srcOrd="0" destOrd="0" parTransId="{52813FCA-A87E-4163-8ADA-501FE1BB35E4}" sibTransId="{59B1FF6F-BA1F-4EC6-A851-5DCEE4A7C302}"/>
    <dgm:cxn modelId="{B8C952AB-B94E-4263-8088-87DC84CE32A6}" srcId="{D19900E1-4E44-44F1-B4A2-76EDD9E6B729}" destId="{069A467E-0DAC-4D0F-928A-A37F1AE8500E}" srcOrd="0" destOrd="0" parTransId="{DE5209A1-B1D0-49F6-A4DB-7A69A816D99D}" sibTransId="{A6AB5E53-4814-4812-B0C5-50C7E3999328}"/>
    <dgm:cxn modelId="{281CDA35-AE62-4D21-A6AA-9B0FF952B46D}" type="presParOf" srcId="{88FCE381-6802-4B75-91F4-A45475CB1AED}" destId="{A41389FD-D719-4DAF-9BBD-60325CCC0CB4}" srcOrd="0" destOrd="0" presId="urn:microsoft.com/office/officeart/2005/8/layout/balance1"/>
    <dgm:cxn modelId="{5942F84A-D4DB-494E-A809-C6665A044C3E}" type="presParOf" srcId="{88FCE381-6802-4B75-91F4-A45475CB1AED}" destId="{F5EDB6AD-2090-44DE-A34A-58FE124134EF}" srcOrd="1" destOrd="0" presId="urn:microsoft.com/office/officeart/2005/8/layout/balance1"/>
    <dgm:cxn modelId="{6BDAAFD5-1306-4D7E-9AA9-AE025DEE749C}" type="presParOf" srcId="{F5EDB6AD-2090-44DE-A34A-58FE124134EF}" destId="{B3CA9DD2-00D4-4F26-8A81-B2E3782B89A7}" srcOrd="0" destOrd="0" presId="urn:microsoft.com/office/officeart/2005/8/layout/balance1"/>
    <dgm:cxn modelId="{F1FE73DD-BDA2-4846-8200-9F672E74D147}" type="presParOf" srcId="{F5EDB6AD-2090-44DE-A34A-58FE124134EF}" destId="{8E93084A-B5EB-44D2-B709-52D5DE890ED0}" srcOrd="1" destOrd="0" presId="urn:microsoft.com/office/officeart/2005/8/layout/balance1"/>
    <dgm:cxn modelId="{C56E32CF-4272-438A-8EFB-411C0EA3BEA0}" type="presParOf" srcId="{88FCE381-6802-4B75-91F4-A45475CB1AED}" destId="{F7FE2A45-CAE9-41D3-9A0B-F11FFB87B430}" srcOrd="2" destOrd="0" presId="urn:microsoft.com/office/officeart/2005/8/layout/balance1"/>
    <dgm:cxn modelId="{30ED3940-DD09-4FEF-9AF9-855F41408C3F}" type="presParOf" srcId="{F7FE2A45-CAE9-41D3-9A0B-F11FFB87B430}" destId="{D7B58ABD-CEF5-4C1F-9295-CA83B410572E}" srcOrd="0" destOrd="0" presId="urn:microsoft.com/office/officeart/2005/8/layout/balance1"/>
    <dgm:cxn modelId="{5134713D-0F1B-43AE-A4A9-1F271A4A6E02}" type="presParOf" srcId="{F7FE2A45-CAE9-41D3-9A0B-F11FFB87B430}" destId="{9EF145B0-ECC0-4A16-9995-125EFA1BEAEA}" srcOrd="1" destOrd="0" presId="urn:microsoft.com/office/officeart/2005/8/layout/balance1"/>
    <dgm:cxn modelId="{FE686188-95F1-4F43-BD6D-CBDF1E14ABD2}" type="presParOf" srcId="{F7FE2A45-CAE9-41D3-9A0B-F11FFB87B430}" destId="{5F9F329D-CC08-491B-A697-3B112FC13CB7}" srcOrd="2" destOrd="0" presId="urn:microsoft.com/office/officeart/2005/8/layout/balance1"/>
    <dgm:cxn modelId="{E16C3400-CBD0-4119-8AA9-809DE99B37A3}" type="presParOf" srcId="{F7FE2A45-CAE9-41D3-9A0B-F11FFB87B430}" destId="{88E1F600-48B4-4121-9C4A-0F2690250FDA}" srcOrd="3" destOrd="0" presId="urn:microsoft.com/office/officeart/2005/8/layout/balance1"/>
    <dgm:cxn modelId="{53F14FCA-81AA-4D24-953D-EC87B2443F59}" type="presParOf" srcId="{F7FE2A45-CAE9-41D3-9A0B-F11FFB87B430}" destId="{0B3EA06B-F115-4F02-A5AD-DC8A32BA03CF}" srcOrd="4" destOrd="0" presId="urn:microsoft.com/office/officeart/2005/8/layout/balance1"/>
    <dgm:cxn modelId="{50EB6D93-6847-4C87-8D74-FB4A3504C85C}" type="presParOf" srcId="{F7FE2A45-CAE9-41D3-9A0B-F11FFB87B430}" destId="{7EBB7E24-3456-4907-8DB6-4D2CF7888969}" srcOrd="5" destOrd="0" presId="urn:microsoft.com/office/officeart/2005/8/layout/balance1"/>
    <dgm:cxn modelId="{09CDAABA-9768-4429-8758-33402E845196}" type="presParOf" srcId="{F7FE2A45-CAE9-41D3-9A0B-F11FFB87B430}" destId="{37A4FBB0-3752-4209-A85E-0F0DC82C96A5}" srcOrd="6"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19838-E93C-4065-AA71-84F949338F8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s-MX"/>
        </a:p>
      </dgm:t>
    </dgm:pt>
    <dgm:pt modelId="{F5167677-2D1C-418F-8E6B-D4B5D6D7EBF1}">
      <dgm:prSet phldrT="[Texto]"/>
      <dgm:spPr/>
      <dgm:t>
        <a:bodyPr/>
        <a:lstStyle/>
        <a:p>
          <a:r>
            <a:rPr lang="es-MX" dirty="0" smtClean="0">
              <a:solidFill>
                <a:schemeClr val="tx1"/>
              </a:solidFill>
            </a:rPr>
            <a:t>Competencias para el aprendizaje permanente</a:t>
          </a:r>
          <a:endParaRPr lang="es-MX" dirty="0">
            <a:solidFill>
              <a:schemeClr val="tx1"/>
            </a:solidFill>
          </a:endParaRPr>
        </a:p>
      </dgm:t>
    </dgm:pt>
    <dgm:pt modelId="{E4B94E7D-8A28-4F0D-A73D-63D5F6DEBA8F}" type="parTrans" cxnId="{035B5361-E9BF-4F72-ABC3-6349485BAD06}">
      <dgm:prSet/>
      <dgm:spPr/>
      <dgm:t>
        <a:bodyPr/>
        <a:lstStyle/>
        <a:p>
          <a:endParaRPr lang="es-MX"/>
        </a:p>
      </dgm:t>
    </dgm:pt>
    <dgm:pt modelId="{C2DD9D33-FBC1-4433-8F97-58594C447EB1}" type="sibTrans" cxnId="{035B5361-E9BF-4F72-ABC3-6349485BAD06}">
      <dgm:prSet/>
      <dgm:spPr/>
      <dgm:t>
        <a:bodyPr/>
        <a:lstStyle/>
        <a:p>
          <a:endParaRPr lang="es-MX"/>
        </a:p>
      </dgm:t>
    </dgm:pt>
    <dgm:pt modelId="{FC2D6FEF-2A5D-470A-802E-F1CD16D13D3F}">
      <dgm:prSet phldrT="[Texto]"/>
      <dgm:spPr/>
      <dgm:t>
        <a:bodyPr/>
        <a:lstStyle/>
        <a:p>
          <a:r>
            <a:rPr lang="es-MX" dirty="0" smtClean="0">
              <a:solidFill>
                <a:schemeClr val="tx1"/>
              </a:solidFill>
            </a:rPr>
            <a:t>Competencias para la convivencia.</a:t>
          </a:r>
          <a:endParaRPr lang="es-MX" dirty="0">
            <a:solidFill>
              <a:schemeClr val="tx1"/>
            </a:solidFill>
          </a:endParaRPr>
        </a:p>
      </dgm:t>
    </dgm:pt>
    <dgm:pt modelId="{D1285A6D-AEF3-42F3-94F1-715B16FEA9AD}" type="parTrans" cxnId="{E891EA09-D163-4EC6-85D0-659F7A245421}">
      <dgm:prSet/>
      <dgm:spPr/>
      <dgm:t>
        <a:bodyPr/>
        <a:lstStyle/>
        <a:p>
          <a:endParaRPr lang="es-MX"/>
        </a:p>
      </dgm:t>
    </dgm:pt>
    <dgm:pt modelId="{85FDF302-8C5F-494E-A661-C098E2249D64}" type="sibTrans" cxnId="{E891EA09-D163-4EC6-85D0-659F7A245421}">
      <dgm:prSet/>
      <dgm:spPr/>
      <dgm:t>
        <a:bodyPr/>
        <a:lstStyle/>
        <a:p>
          <a:endParaRPr lang="es-MX"/>
        </a:p>
      </dgm:t>
    </dgm:pt>
    <dgm:pt modelId="{7626F4C7-FB94-4B82-BBB3-E845EE859F40}">
      <dgm:prSet phldrT="[Texto]"/>
      <dgm:spPr/>
      <dgm:t>
        <a:bodyPr/>
        <a:lstStyle/>
        <a:p>
          <a:r>
            <a:rPr lang="es-MX" dirty="0" smtClean="0">
              <a:solidFill>
                <a:schemeClr val="tx1"/>
              </a:solidFill>
            </a:rPr>
            <a:t>Competencias para el manejo de la información.</a:t>
          </a:r>
          <a:endParaRPr lang="es-MX" dirty="0">
            <a:solidFill>
              <a:schemeClr val="tx1"/>
            </a:solidFill>
          </a:endParaRPr>
        </a:p>
      </dgm:t>
    </dgm:pt>
    <dgm:pt modelId="{8D3D7EB0-AA72-44EF-BBED-015EDE5A1CEF}" type="parTrans" cxnId="{2FA8EC7A-EE7D-4BA8-8D42-07DA60A5690E}">
      <dgm:prSet/>
      <dgm:spPr/>
      <dgm:t>
        <a:bodyPr/>
        <a:lstStyle/>
        <a:p>
          <a:endParaRPr lang="es-MX"/>
        </a:p>
      </dgm:t>
    </dgm:pt>
    <dgm:pt modelId="{69AA656B-3445-4FC7-A482-97679FD00425}" type="sibTrans" cxnId="{2FA8EC7A-EE7D-4BA8-8D42-07DA60A5690E}">
      <dgm:prSet/>
      <dgm:spPr/>
      <dgm:t>
        <a:bodyPr/>
        <a:lstStyle/>
        <a:p>
          <a:endParaRPr lang="es-MX"/>
        </a:p>
      </dgm:t>
    </dgm:pt>
    <dgm:pt modelId="{B6D00806-7735-4DD9-A082-AFDF448E356B}">
      <dgm:prSet phldrT="[Texto]"/>
      <dgm:spPr/>
      <dgm:t>
        <a:bodyPr/>
        <a:lstStyle/>
        <a:p>
          <a:r>
            <a:rPr lang="es-MX" smtClean="0">
              <a:solidFill>
                <a:schemeClr val="tx1"/>
              </a:solidFill>
            </a:rPr>
            <a:t>Competencias para la vida en sociedad.</a:t>
          </a:r>
          <a:endParaRPr lang="es-MX" dirty="0">
            <a:solidFill>
              <a:schemeClr val="tx1"/>
            </a:solidFill>
          </a:endParaRPr>
        </a:p>
      </dgm:t>
    </dgm:pt>
    <dgm:pt modelId="{882D9718-DA8F-4F18-BBB5-B45DC0A3A26F}" type="parTrans" cxnId="{39263D6A-A916-42D1-A550-37951C7395B9}">
      <dgm:prSet/>
      <dgm:spPr/>
      <dgm:t>
        <a:bodyPr/>
        <a:lstStyle/>
        <a:p>
          <a:endParaRPr lang="es-MX"/>
        </a:p>
      </dgm:t>
    </dgm:pt>
    <dgm:pt modelId="{AB79D49E-4624-486C-B6A8-BF517CFC78F0}" type="sibTrans" cxnId="{39263D6A-A916-42D1-A550-37951C7395B9}">
      <dgm:prSet/>
      <dgm:spPr/>
      <dgm:t>
        <a:bodyPr/>
        <a:lstStyle/>
        <a:p>
          <a:endParaRPr lang="es-MX"/>
        </a:p>
      </dgm:t>
    </dgm:pt>
    <dgm:pt modelId="{33317533-2149-47CD-812E-393FBD36AE23}">
      <dgm:prSet phldrT="[Texto]"/>
      <dgm:spPr/>
      <dgm:t>
        <a:bodyPr/>
        <a:lstStyle/>
        <a:p>
          <a:r>
            <a:rPr lang="es-MX" dirty="0" smtClean="0">
              <a:solidFill>
                <a:schemeClr val="tx1"/>
              </a:solidFill>
            </a:rPr>
            <a:t>Competencias para el manejo de situaciones.</a:t>
          </a:r>
          <a:endParaRPr lang="es-MX" dirty="0">
            <a:solidFill>
              <a:schemeClr val="tx1"/>
            </a:solidFill>
          </a:endParaRPr>
        </a:p>
      </dgm:t>
    </dgm:pt>
    <dgm:pt modelId="{5BAB00A4-431D-4B20-A287-2C984382AEF0}" type="parTrans" cxnId="{C82BFBF6-246C-40AB-B98D-F519AFE6D969}">
      <dgm:prSet/>
      <dgm:spPr/>
      <dgm:t>
        <a:bodyPr/>
        <a:lstStyle/>
        <a:p>
          <a:endParaRPr lang="es-MX"/>
        </a:p>
      </dgm:t>
    </dgm:pt>
    <dgm:pt modelId="{21C104A0-8421-4C4B-AFBE-9AFFF8DD44CC}" type="sibTrans" cxnId="{C82BFBF6-246C-40AB-B98D-F519AFE6D969}">
      <dgm:prSet/>
      <dgm:spPr/>
      <dgm:t>
        <a:bodyPr/>
        <a:lstStyle/>
        <a:p>
          <a:endParaRPr lang="es-MX"/>
        </a:p>
      </dgm:t>
    </dgm:pt>
    <dgm:pt modelId="{771CBCDE-0FF5-469B-BBC7-99E4775E2AFF}" type="pres">
      <dgm:prSet presAssocID="{16619838-E93C-4065-AA71-84F949338F8D}" presName="diagram" presStyleCnt="0">
        <dgm:presLayoutVars>
          <dgm:dir/>
          <dgm:resizeHandles val="exact"/>
        </dgm:presLayoutVars>
      </dgm:prSet>
      <dgm:spPr/>
    </dgm:pt>
    <dgm:pt modelId="{B43CC567-6083-41CE-A222-A5F8263CA109}" type="pres">
      <dgm:prSet presAssocID="{F5167677-2D1C-418F-8E6B-D4B5D6D7EBF1}" presName="node" presStyleLbl="node1" presStyleIdx="0" presStyleCnt="5">
        <dgm:presLayoutVars>
          <dgm:bulletEnabled val="1"/>
        </dgm:presLayoutVars>
      </dgm:prSet>
      <dgm:spPr/>
      <dgm:t>
        <a:bodyPr/>
        <a:lstStyle/>
        <a:p>
          <a:endParaRPr lang="es-MX"/>
        </a:p>
      </dgm:t>
    </dgm:pt>
    <dgm:pt modelId="{54A2EBB3-FD2B-4DA2-B553-A7E5402AC69A}" type="pres">
      <dgm:prSet presAssocID="{C2DD9D33-FBC1-4433-8F97-58594C447EB1}" presName="sibTrans" presStyleCnt="0"/>
      <dgm:spPr/>
    </dgm:pt>
    <dgm:pt modelId="{9E3D973F-E643-4F6C-A52C-EC1534761539}" type="pres">
      <dgm:prSet presAssocID="{FC2D6FEF-2A5D-470A-802E-F1CD16D13D3F}" presName="node" presStyleLbl="node1" presStyleIdx="1" presStyleCnt="5">
        <dgm:presLayoutVars>
          <dgm:bulletEnabled val="1"/>
        </dgm:presLayoutVars>
      </dgm:prSet>
      <dgm:spPr/>
      <dgm:t>
        <a:bodyPr/>
        <a:lstStyle/>
        <a:p>
          <a:endParaRPr lang="es-MX"/>
        </a:p>
      </dgm:t>
    </dgm:pt>
    <dgm:pt modelId="{2F492DC7-3132-4FC9-9C7A-0CDEF0B6E412}" type="pres">
      <dgm:prSet presAssocID="{85FDF302-8C5F-494E-A661-C098E2249D64}" presName="sibTrans" presStyleCnt="0"/>
      <dgm:spPr/>
    </dgm:pt>
    <dgm:pt modelId="{7A71BA90-4A53-4CA3-B2BB-5E33128F73B8}" type="pres">
      <dgm:prSet presAssocID="{7626F4C7-FB94-4B82-BBB3-E845EE859F40}" presName="node" presStyleLbl="node1" presStyleIdx="2" presStyleCnt="5">
        <dgm:presLayoutVars>
          <dgm:bulletEnabled val="1"/>
        </dgm:presLayoutVars>
      </dgm:prSet>
      <dgm:spPr/>
      <dgm:t>
        <a:bodyPr/>
        <a:lstStyle/>
        <a:p>
          <a:endParaRPr lang="es-MX"/>
        </a:p>
      </dgm:t>
    </dgm:pt>
    <dgm:pt modelId="{2FEB7943-EAAF-4FCF-85F7-AA1924EFF333}" type="pres">
      <dgm:prSet presAssocID="{69AA656B-3445-4FC7-A482-97679FD00425}" presName="sibTrans" presStyleCnt="0"/>
      <dgm:spPr/>
    </dgm:pt>
    <dgm:pt modelId="{0E51EB1D-C993-46AD-A93A-28DF3555B1E6}" type="pres">
      <dgm:prSet presAssocID="{B6D00806-7735-4DD9-A082-AFDF448E356B}" presName="node" presStyleLbl="node1" presStyleIdx="3" presStyleCnt="5">
        <dgm:presLayoutVars>
          <dgm:bulletEnabled val="1"/>
        </dgm:presLayoutVars>
      </dgm:prSet>
      <dgm:spPr/>
      <dgm:t>
        <a:bodyPr/>
        <a:lstStyle/>
        <a:p>
          <a:endParaRPr lang="es-MX"/>
        </a:p>
      </dgm:t>
    </dgm:pt>
    <dgm:pt modelId="{DF9A38D4-6AC9-4719-9A37-7F761ACEDB88}" type="pres">
      <dgm:prSet presAssocID="{AB79D49E-4624-486C-B6A8-BF517CFC78F0}" presName="sibTrans" presStyleCnt="0"/>
      <dgm:spPr/>
    </dgm:pt>
    <dgm:pt modelId="{C1F7F26A-76A8-4B37-9BB0-B251F2611C9B}" type="pres">
      <dgm:prSet presAssocID="{33317533-2149-47CD-812E-393FBD36AE23}" presName="node" presStyleLbl="node1" presStyleIdx="4" presStyleCnt="5">
        <dgm:presLayoutVars>
          <dgm:bulletEnabled val="1"/>
        </dgm:presLayoutVars>
      </dgm:prSet>
      <dgm:spPr/>
      <dgm:t>
        <a:bodyPr/>
        <a:lstStyle/>
        <a:p>
          <a:endParaRPr lang="es-MX"/>
        </a:p>
      </dgm:t>
    </dgm:pt>
  </dgm:ptLst>
  <dgm:cxnLst>
    <dgm:cxn modelId="{2FA8EC7A-EE7D-4BA8-8D42-07DA60A5690E}" srcId="{16619838-E93C-4065-AA71-84F949338F8D}" destId="{7626F4C7-FB94-4B82-BBB3-E845EE859F40}" srcOrd="2" destOrd="0" parTransId="{8D3D7EB0-AA72-44EF-BBED-015EDE5A1CEF}" sibTransId="{69AA656B-3445-4FC7-A482-97679FD00425}"/>
    <dgm:cxn modelId="{E891EA09-D163-4EC6-85D0-659F7A245421}" srcId="{16619838-E93C-4065-AA71-84F949338F8D}" destId="{FC2D6FEF-2A5D-470A-802E-F1CD16D13D3F}" srcOrd="1" destOrd="0" parTransId="{D1285A6D-AEF3-42F3-94F1-715B16FEA9AD}" sibTransId="{85FDF302-8C5F-494E-A661-C098E2249D64}"/>
    <dgm:cxn modelId="{C82BFBF6-246C-40AB-B98D-F519AFE6D969}" srcId="{16619838-E93C-4065-AA71-84F949338F8D}" destId="{33317533-2149-47CD-812E-393FBD36AE23}" srcOrd="4" destOrd="0" parTransId="{5BAB00A4-431D-4B20-A287-2C984382AEF0}" sibTransId="{21C104A0-8421-4C4B-AFBE-9AFFF8DD44CC}"/>
    <dgm:cxn modelId="{6C637B7E-149F-447A-BD53-85B5801A10BB}" type="presOf" srcId="{16619838-E93C-4065-AA71-84F949338F8D}" destId="{771CBCDE-0FF5-469B-BBC7-99E4775E2AFF}" srcOrd="0" destOrd="0" presId="urn:microsoft.com/office/officeart/2005/8/layout/default"/>
    <dgm:cxn modelId="{035B5361-E9BF-4F72-ABC3-6349485BAD06}" srcId="{16619838-E93C-4065-AA71-84F949338F8D}" destId="{F5167677-2D1C-418F-8E6B-D4B5D6D7EBF1}" srcOrd="0" destOrd="0" parTransId="{E4B94E7D-8A28-4F0D-A73D-63D5F6DEBA8F}" sibTransId="{C2DD9D33-FBC1-4433-8F97-58594C447EB1}"/>
    <dgm:cxn modelId="{608D8FF6-009F-4CAF-8602-A4133284D2A7}" type="presOf" srcId="{B6D00806-7735-4DD9-A082-AFDF448E356B}" destId="{0E51EB1D-C993-46AD-A93A-28DF3555B1E6}" srcOrd="0" destOrd="0" presId="urn:microsoft.com/office/officeart/2005/8/layout/default"/>
    <dgm:cxn modelId="{39263D6A-A916-42D1-A550-37951C7395B9}" srcId="{16619838-E93C-4065-AA71-84F949338F8D}" destId="{B6D00806-7735-4DD9-A082-AFDF448E356B}" srcOrd="3" destOrd="0" parTransId="{882D9718-DA8F-4F18-BBB5-B45DC0A3A26F}" sibTransId="{AB79D49E-4624-486C-B6A8-BF517CFC78F0}"/>
    <dgm:cxn modelId="{823A621F-ED1A-4446-866E-61A1EE3E2109}" type="presOf" srcId="{F5167677-2D1C-418F-8E6B-D4B5D6D7EBF1}" destId="{B43CC567-6083-41CE-A222-A5F8263CA109}" srcOrd="0" destOrd="0" presId="urn:microsoft.com/office/officeart/2005/8/layout/default"/>
    <dgm:cxn modelId="{C9D2353D-069C-4435-8C49-D3181400DAB7}" type="presOf" srcId="{FC2D6FEF-2A5D-470A-802E-F1CD16D13D3F}" destId="{9E3D973F-E643-4F6C-A52C-EC1534761539}" srcOrd="0" destOrd="0" presId="urn:microsoft.com/office/officeart/2005/8/layout/default"/>
    <dgm:cxn modelId="{6747320C-155E-40F2-8E09-82352E906C73}" type="presOf" srcId="{7626F4C7-FB94-4B82-BBB3-E845EE859F40}" destId="{7A71BA90-4A53-4CA3-B2BB-5E33128F73B8}" srcOrd="0" destOrd="0" presId="urn:microsoft.com/office/officeart/2005/8/layout/default"/>
    <dgm:cxn modelId="{C2326FE8-0F99-4C00-8D19-7C6AF4FE13E8}" type="presOf" srcId="{33317533-2149-47CD-812E-393FBD36AE23}" destId="{C1F7F26A-76A8-4B37-9BB0-B251F2611C9B}" srcOrd="0" destOrd="0" presId="urn:microsoft.com/office/officeart/2005/8/layout/default"/>
    <dgm:cxn modelId="{ED4CB591-647B-47D3-9474-E2CDF48E6859}" type="presParOf" srcId="{771CBCDE-0FF5-469B-BBC7-99E4775E2AFF}" destId="{B43CC567-6083-41CE-A222-A5F8263CA109}" srcOrd="0" destOrd="0" presId="urn:microsoft.com/office/officeart/2005/8/layout/default"/>
    <dgm:cxn modelId="{7B65CD63-D6D4-4B18-9136-5A9BD1D94F97}" type="presParOf" srcId="{771CBCDE-0FF5-469B-BBC7-99E4775E2AFF}" destId="{54A2EBB3-FD2B-4DA2-B553-A7E5402AC69A}" srcOrd="1" destOrd="0" presId="urn:microsoft.com/office/officeart/2005/8/layout/default"/>
    <dgm:cxn modelId="{E84DC9B6-8DFB-42CA-9F54-8343E3CC1BFA}" type="presParOf" srcId="{771CBCDE-0FF5-469B-BBC7-99E4775E2AFF}" destId="{9E3D973F-E643-4F6C-A52C-EC1534761539}" srcOrd="2" destOrd="0" presId="urn:microsoft.com/office/officeart/2005/8/layout/default"/>
    <dgm:cxn modelId="{4F872266-3BD6-40B1-A09D-A08CA6C53D66}" type="presParOf" srcId="{771CBCDE-0FF5-469B-BBC7-99E4775E2AFF}" destId="{2F492DC7-3132-4FC9-9C7A-0CDEF0B6E412}" srcOrd="3" destOrd="0" presId="urn:microsoft.com/office/officeart/2005/8/layout/default"/>
    <dgm:cxn modelId="{0F47900F-D8E9-4E3A-902B-DC17AF66F12C}" type="presParOf" srcId="{771CBCDE-0FF5-469B-BBC7-99E4775E2AFF}" destId="{7A71BA90-4A53-4CA3-B2BB-5E33128F73B8}" srcOrd="4" destOrd="0" presId="urn:microsoft.com/office/officeart/2005/8/layout/default"/>
    <dgm:cxn modelId="{7CB8B8AB-7F74-4370-9DAC-C35F0A2A24EE}" type="presParOf" srcId="{771CBCDE-0FF5-469B-BBC7-99E4775E2AFF}" destId="{2FEB7943-EAAF-4FCF-85F7-AA1924EFF333}" srcOrd="5" destOrd="0" presId="urn:microsoft.com/office/officeart/2005/8/layout/default"/>
    <dgm:cxn modelId="{5308787F-F025-4EEC-A76D-A5D2532262C5}" type="presParOf" srcId="{771CBCDE-0FF5-469B-BBC7-99E4775E2AFF}" destId="{0E51EB1D-C993-46AD-A93A-28DF3555B1E6}" srcOrd="6" destOrd="0" presId="urn:microsoft.com/office/officeart/2005/8/layout/default"/>
    <dgm:cxn modelId="{316AE169-4E4D-4BBF-96C3-7AB1129BD9C7}" type="presParOf" srcId="{771CBCDE-0FF5-469B-BBC7-99E4775E2AFF}" destId="{DF9A38D4-6AC9-4719-9A37-7F761ACEDB88}" srcOrd="7" destOrd="0" presId="urn:microsoft.com/office/officeart/2005/8/layout/default"/>
    <dgm:cxn modelId="{04229721-781D-489E-9867-CB02D400F347}" type="presParOf" srcId="{771CBCDE-0FF5-469B-BBC7-99E4775E2AFF}" destId="{C1F7F26A-76A8-4B37-9BB0-B251F2611C9B}"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41E262-9BDB-4611-A34A-3BB0784C6C9C}" type="doc">
      <dgm:prSet loTypeId="urn:microsoft.com/office/officeart/2005/8/layout/hProcess7" loCatId="list" qsTypeId="urn:microsoft.com/office/officeart/2005/8/quickstyle/3d2" qsCatId="3D" csTypeId="urn:microsoft.com/office/officeart/2005/8/colors/colorful4" csCatId="colorful" phldr="1"/>
      <dgm:spPr/>
      <dgm:t>
        <a:bodyPr/>
        <a:lstStyle/>
        <a:p>
          <a:endParaRPr lang="es-MX"/>
        </a:p>
      </dgm:t>
    </dgm:pt>
    <dgm:pt modelId="{4D04E96D-5EF6-49D8-9CC9-5410B755F387}">
      <dgm:prSet phldrT="[Texto]" phldr="1"/>
      <dgm:spPr/>
      <dgm:t>
        <a:bodyPr/>
        <a:lstStyle/>
        <a:p>
          <a:endParaRPr lang="es-MX" dirty="0"/>
        </a:p>
      </dgm:t>
    </dgm:pt>
    <dgm:pt modelId="{C282FF68-974F-4E03-8217-9BA8B52C390D}" type="parTrans" cxnId="{697D2012-6D22-45B3-A969-A699A4EE9376}">
      <dgm:prSet/>
      <dgm:spPr/>
      <dgm:t>
        <a:bodyPr/>
        <a:lstStyle/>
        <a:p>
          <a:endParaRPr lang="es-MX"/>
        </a:p>
      </dgm:t>
    </dgm:pt>
    <dgm:pt modelId="{D0A1036C-14D4-474C-9916-CCFF576C2E2B}" type="sibTrans" cxnId="{697D2012-6D22-45B3-A969-A699A4EE9376}">
      <dgm:prSet/>
      <dgm:spPr/>
      <dgm:t>
        <a:bodyPr/>
        <a:lstStyle/>
        <a:p>
          <a:endParaRPr lang="es-MX"/>
        </a:p>
      </dgm:t>
    </dgm:pt>
    <dgm:pt modelId="{E83BADB8-216D-469F-B51A-2B0094863A96}">
      <dgm:prSet phldrT="[Texto]"/>
      <dgm:spPr/>
      <dgm:t>
        <a:bodyPr/>
        <a:lstStyle/>
        <a:p>
          <a:r>
            <a:rPr lang="es-MX" dirty="0" smtClean="0">
              <a:solidFill>
                <a:schemeClr val="tx1"/>
              </a:solidFill>
            </a:rPr>
            <a:t>a) Definir el tipo de ciudadano que se espera formar a lo largo de la Educación Básica.</a:t>
          </a:r>
          <a:endParaRPr lang="es-MX" dirty="0">
            <a:solidFill>
              <a:schemeClr val="tx1"/>
            </a:solidFill>
          </a:endParaRPr>
        </a:p>
      </dgm:t>
    </dgm:pt>
    <dgm:pt modelId="{C27FF9EB-FDF1-440F-8F01-690D169A7C18}" type="parTrans" cxnId="{B513F0A0-B759-45B3-8192-38D14A85E228}">
      <dgm:prSet/>
      <dgm:spPr/>
      <dgm:t>
        <a:bodyPr/>
        <a:lstStyle/>
        <a:p>
          <a:endParaRPr lang="es-MX"/>
        </a:p>
      </dgm:t>
    </dgm:pt>
    <dgm:pt modelId="{107E9D47-0542-4B58-BDE4-DFDA6D0B16EE}" type="sibTrans" cxnId="{B513F0A0-B759-45B3-8192-38D14A85E228}">
      <dgm:prSet/>
      <dgm:spPr/>
      <dgm:t>
        <a:bodyPr/>
        <a:lstStyle/>
        <a:p>
          <a:endParaRPr lang="es-MX"/>
        </a:p>
      </dgm:t>
    </dgm:pt>
    <dgm:pt modelId="{177B8A22-7D50-49F7-86CE-A2E0CCAAABB6}">
      <dgm:prSet phldrT="[Texto]" phldr="1"/>
      <dgm:spPr/>
      <dgm:t>
        <a:bodyPr/>
        <a:lstStyle/>
        <a:p>
          <a:endParaRPr lang="es-MX" dirty="0"/>
        </a:p>
      </dgm:t>
    </dgm:pt>
    <dgm:pt modelId="{962FA51D-E14E-4F13-ACCD-1A41B5112879}" type="parTrans" cxnId="{2A9FF686-F9F2-498D-9D6C-3A770298D068}">
      <dgm:prSet/>
      <dgm:spPr/>
      <dgm:t>
        <a:bodyPr/>
        <a:lstStyle/>
        <a:p>
          <a:endParaRPr lang="es-MX"/>
        </a:p>
      </dgm:t>
    </dgm:pt>
    <dgm:pt modelId="{AA534CFA-923D-4CB8-9758-8DD8B446D981}" type="sibTrans" cxnId="{2A9FF686-F9F2-498D-9D6C-3A770298D068}">
      <dgm:prSet/>
      <dgm:spPr/>
      <dgm:t>
        <a:bodyPr/>
        <a:lstStyle/>
        <a:p>
          <a:endParaRPr lang="es-MX"/>
        </a:p>
      </dgm:t>
    </dgm:pt>
    <dgm:pt modelId="{1C72BE85-882A-4587-BCD2-7E4AB2FFAC0C}">
      <dgm:prSet phldrT="[Texto]"/>
      <dgm:spPr/>
      <dgm:t>
        <a:bodyPr/>
        <a:lstStyle/>
        <a:p>
          <a:r>
            <a:rPr lang="es-MX" dirty="0" smtClean="0"/>
            <a:t>b) Ser un referente común para la definición de los componentes curriculares.</a:t>
          </a:r>
          <a:endParaRPr lang="es-MX" dirty="0"/>
        </a:p>
      </dgm:t>
    </dgm:pt>
    <dgm:pt modelId="{EECF3340-DD3F-4A0C-9C67-709FA2692D44}" type="parTrans" cxnId="{1E9F84A5-8A96-49ED-9473-AFC1BFBF1062}">
      <dgm:prSet/>
      <dgm:spPr/>
      <dgm:t>
        <a:bodyPr/>
        <a:lstStyle/>
        <a:p>
          <a:endParaRPr lang="es-MX"/>
        </a:p>
      </dgm:t>
    </dgm:pt>
    <dgm:pt modelId="{BB96D006-9096-4845-AA71-8501C9193D2A}" type="sibTrans" cxnId="{1E9F84A5-8A96-49ED-9473-AFC1BFBF1062}">
      <dgm:prSet/>
      <dgm:spPr/>
      <dgm:t>
        <a:bodyPr/>
        <a:lstStyle/>
        <a:p>
          <a:endParaRPr lang="es-MX"/>
        </a:p>
      </dgm:t>
    </dgm:pt>
    <dgm:pt modelId="{27829FC5-00AB-4095-8A32-5AEFD91B7493}">
      <dgm:prSet phldrT="[Texto]" phldr="1"/>
      <dgm:spPr/>
      <dgm:t>
        <a:bodyPr/>
        <a:lstStyle/>
        <a:p>
          <a:endParaRPr lang="es-MX" dirty="0"/>
        </a:p>
      </dgm:t>
    </dgm:pt>
    <dgm:pt modelId="{7D295958-2C9D-4932-A0E3-F6DF8EFEAF7A}" type="parTrans" cxnId="{5756C0A9-0904-4294-91A1-426CB48D92F4}">
      <dgm:prSet/>
      <dgm:spPr/>
      <dgm:t>
        <a:bodyPr/>
        <a:lstStyle/>
        <a:p>
          <a:endParaRPr lang="es-MX"/>
        </a:p>
      </dgm:t>
    </dgm:pt>
    <dgm:pt modelId="{780F4BF9-2028-4340-AC1D-FC4718F918D6}" type="sibTrans" cxnId="{5756C0A9-0904-4294-91A1-426CB48D92F4}">
      <dgm:prSet/>
      <dgm:spPr/>
      <dgm:t>
        <a:bodyPr/>
        <a:lstStyle/>
        <a:p>
          <a:endParaRPr lang="es-MX"/>
        </a:p>
      </dgm:t>
    </dgm:pt>
    <dgm:pt modelId="{136B94DA-5747-420E-ABA8-14535E3BEE20}">
      <dgm:prSet phldrT="[Texto]"/>
      <dgm:spPr/>
      <dgm:t>
        <a:bodyPr/>
        <a:lstStyle/>
        <a:p>
          <a:r>
            <a:rPr lang="es-MX" dirty="0" smtClean="0">
              <a:solidFill>
                <a:schemeClr val="tx1"/>
              </a:solidFill>
            </a:rPr>
            <a:t>c) Ser un indicador para valorar la eficacia del proceso educativo.</a:t>
          </a:r>
          <a:endParaRPr lang="es-MX" dirty="0">
            <a:solidFill>
              <a:schemeClr val="tx1"/>
            </a:solidFill>
          </a:endParaRPr>
        </a:p>
      </dgm:t>
    </dgm:pt>
    <dgm:pt modelId="{B39B4B76-6D2C-463B-BC16-56D95CFBFD43}" type="parTrans" cxnId="{00876F7F-F6F3-4017-912C-0FA1EE1E76D5}">
      <dgm:prSet/>
      <dgm:spPr/>
      <dgm:t>
        <a:bodyPr/>
        <a:lstStyle/>
        <a:p>
          <a:endParaRPr lang="es-MX"/>
        </a:p>
      </dgm:t>
    </dgm:pt>
    <dgm:pt modelId="{9C56D430-3115-4F2C-B5DA-8AEDDE0EE114}" type="sibTrans" cxnId="{00876F7F-F6F3-4017-912C-0FA1EE1E76D5}">
      <dgm:prSet/>
      <dgm:spPr/>
      <dgm:t>
        <a:bodyPr/>
        <a:lstStyle/>
        <a:p>
          <a:endParaRPr lang="es-MX"/>
        </a:p>
      </dgm:t>
    </dgm:pt>
    <dgm:pt modelId="{BE3BA592-88DC-40F4-9541-3B2526A2E3F9}" type="pres">
      <dgm:prSet presAssocID="{D441E262-9BDB-4611-A34A-3BB0784C6C9C}" presName="Name0" presStyleCnt="0">
        <dgm:presLayoutVars>
          <dgm:dir/>
          <dgm:animLvl val="lvl"/>
          <dgm:resizeHandles val="exact"/>
        </dgm:presLayoutVars>
      </dgm:prSet>
      <dgm:spPr/>
    </dgm:pt>
    <dgm:pt modelId="{00EFDCA4-457C-4DB0-81FA-1170827C4992}" type="pres">
      <dgm:prSet presAssocID="{4D04E96D-5EF6-49D8-9CC9-5410B755F387}" presName="compositeNode" presStyleCnt="0">
        <dgm:presLayoutVars>
          <dgm:bulletEnabled val="1"/>
        </dgm:presLayoutVars>
      </dgm:prSet>
      <dgm:spPr/>
    </dgm:pt>
    <dgm:pt modelId="{4E7C6964-07B6-4FDB-8D4C-C053780027B0}" type="pres">
      <dgm:prSet presAssocID="{4D04E96D-5EF6-49D8-9CC9-5410B755F387}" presName="bgRect" presStyleLbl="node1" presStyleIdx="0" presStyleCnt="3" custScaleY="139115"/>
      <dgm:spPr/>
    </dgm:pt>
    <dgm:pt modelId="{33CC38FD-5387-42B2-8247-D41B984ADDC5}" type="pres">
      <dgm:prSet presAssocID="{4D04E96D-5EF6-49D8-9CC9-5410B755F387}" presName="parentNode" presStyleLbl="node1" presStyleIdx="0" presStyleCnt="3">
        <dgm:presLayoutVars>
          <dgm:chMax val="0"/>
          <dgm:bulletEnabled val="1"/>
        </dgm:presLayoutVars>
      </dgm:prSet>
      <dgm:spPr/>
    </dgm:pt>
    <dgm:pt modelId="{0B37F50D-CE6E-43B1-8CC2-C7CAA3FFCCE2}" type="pres">
      <dgm:prSet presAssocID="{4D04E96D-5EF6-49D8-9CC9-5410B755F387}" presName="childNode" presStyleLbl="node1" presStyleIdx="0" presStyleCnt="3">
        <dgm:presLayoutVars>
          <dgm:bulletEnabled val="1"/>
        </dgm:presLayoutVars>
      </dgm:prSet>
      <dgm:spPr/>
      <dgm:t>
        <a:bodyPr/>
        <a:lstStyle/>
        <a:p>
          <a:endParaRPr lang="es-MX"/>
        </a:p>
      </dgm:t>
    </dgm:pt>
    <dgm:pt modelId="{9A9DB0BE-E99D-402B-9DBF-47764394FAB9}" type="pres">
      <dgm:prSet presAssocID="{D0A1036C-14D4-474C-9916-CCFF576C2E2B}" presName="hSp" presStyleCnt="0"/>
      <dgm:spPr/>
    </dgm:pt>
    <dgm:pt modelId="{3D4F237B-A3E7-42C1-9236-68D873775CA1}" type="pres">
      <dgm:prSet presAssocID="{D0A1036C-14D4-474C-9916-CCFF576C2E2B}" presName="vProcSp" presStyleCnt="0"/>
      <dgm:spPr/>
    </dgm:pt>
    <dgm:pt modelId="{2DDDE7E0-C02C-451B-8E05-72142914A8F8}" type="pres">
      <dgm:prSet presAssocID="{D0A1036C-14D4-474C-9916-CCFF576C2E2B}" presName="vSp1" presStyleCnt="0"/>
      <dgm:spPr/>
    </dgm:pt>
    <dgm:pt modelId="{29E15B9E-9C55-45BD-AFE2-7A6007E73422}" type="pres">
      <dgm:prSet presAssocID="{D0A1036C-14D4-474C-9916-CCFF576C2E2B}" presName="simulatedConn" presStyleLbl="solidFgAcc1" presStyleIdx="0" presStyleCnt="2"/>
      <dgm:spPr/>
    </dgm:pt>
    <dgm:pt modelId="{4BD21A20-B53E-40E2-8568-548F8865E284}" type="pres">
      <dgm:prSet presAssocID="{D0A1036C-14D4-474C-9916-CCFF576C2E2B}" presName="vSp2" presStyleCnt="0"/>
      <dgm:spPr/>
    </dgm:pt>
    <dgm:pt modelId="{3F2E8819-EC33-4F6F-8164-3DC84530C33C}" type="pres">
      <dgm:prSet presAssocID="{D0A1036C-14D4-474C-9916-CCFF576C2E2B}" presName="sibTrans" presStyleCnt="0"/>
      <dgm:spPr/>
    </dgm:pt>
    <dgm:pt modelId="{41E9AEF4-E5C7-4FA6-8CD2-465D5DF86750}" type="pres">
      <dgm:prSet presAssocID="{177B8A22-7D50-49F7-86CE-A2E0CCAAABB6}" presName="compositeNode" presStyleCnt="0">
        <dgm:presLayoutVars>
          <dgm:bulletEnabled val="1"/>
        </dgm:presLayoutVars>
      </dgm:prSet>
      <dgm:spPr/>
    </dgm:pt>
    <dgm:pt modelId="{ED371225-D7A8-40C7-99C9-1D38E79A4DC9}" type="pres">
      <dgm:prSet presAssocID="{177B8A22-7D50-49F7-86CE-A2E0CCAAABB6}" presName="bgRect" presStyleLbl="node1" presStyleIdx="1" presStyleCnt="3" custScaleY="139115"/>
      <dgm:spPr/>
    </dgm:pt>
    <dgm:pt modelId="{0B33F12D-9946-47E0-8217-35FA892CDC9C}" type="pres">
      <dgm:prSet presAssocID="{177B8A22-7D50-49F7-86CE-A2E0CCAAABB6}" presName="parentNode" presStyleLbl="node1" presStyleIdx="1" presStyleCnt="3">
        <dgm:presLayoutVars>
          <dgm:chMax val="0"/>
          <dgm:bulletEnabled val="1"/>
        </dgm:presLayoutVars>
      </dgm:prSet>
      <dgm:spPr/>
    </dgm:pt>
    <dgm:pt modelId="{FB3B250D-E0B0-4E6D-9884-1A2667C69E44}" type="pres">
      <dgm:prSet presAssocID="{177B8A22-7D50-49F7-86CE-A2E0CCAAABB6}" presName="childNode" presStyleLbl="node1" presStyleIdx="1" presStyleCnt="3">
        <dgm:presLayoutVars>
          <dgm:bulletEnabled val="1"/>
        </dgm:presLayoutVars>
      </dgm:prSet>
      <dgm:spPr/>
      <dgm:t>
        <a:bodyPr/>
        <a:lstStyle/>
        <a:p>
          <a:endParaRPr lang="es-MX"/>
        </a:p>
      </dgm:t>
    </dgm:pt>
    <dgm:pt modelId="{F27DA2C0-B9B3-4342-8E8F-6B0F2287C609}" type="pres">
      <dgm:prSet presAssocID="{AA534CFA-923D-4CB8-9758-8DD8B446D981}" presName="hSp" presStyleCnt="0"/>
      <dgm:spPr/>
    </dgm:pt>
    <dgm:pt modelId="{D6B932EA-2395-4A63-AC49-1CA829383296}" type="pres">
      <dgm:prSet presAssocID="{AA534CFA-923D-4CB8-9758-8DD8B446D981}" presName="vProcSp" presStyleCnt="0"/>
      <dgm:spPr/>
    </dgm:pt>
    <dgm:pt modelId="{1F9D4C69-F5AF-4469-82D2-A1FC29D42BE6}" type="pres">
      <dgm:prSet presAssocID="{AA534CFA-923D-4CB8-9758-8DD8B446D981}" presName="vSp1" presStyleCnt="0"/>
      <dgm:spPr/>
    </dgm:pt>
    <dgm:pt modelId="{FBA47BA7-E925-4C28-A42B-8A58FD877CF3}" type="pres">
      <dgm:prSet presAssocID="{AA534CFA-923D-4CB8-9758-8DD8B446D981}" presName="simulatedConn" presStyleLbl="solidFgAcc1" presStyleIdx="1" presStyleCnt="2"/>
      <dgm:spPr/>
    </dgm:pt>
    <dgm:pt modelId="{B7CFFB9B-C9AA-43AA-8341-916A562EFE43}" type="pres">
      <dgm:prSet presAssocID="{AA534CFA-923D-4CB8-9758-8DD8B446D981}" presName="vSp2" presStyleCnt="0"/>
      <dgm:spPr/>
    </dgm:pt>
    <dgm:pt modelId="{AB6ECCD6-DAA3-4076-B157-8E22733F9309}" type="pres">
      <dgm:prSet presAssocID="{AA534CFA-923D-4CB8-9758-8DD8B446D981}" presName="sibTrans" presStyleCnt="0"/>
      <dgm:spPr/>
    </dgm:pt>
    <dgm:pt modelId="{1D5D0126-7BAA-45EA-9CD6-05E6A626FFF6}" type="pres">
      <dgm:prSet presAssocID="{27829FC5-00AB-4095-8A32-5AEFD91B7493}" presName="compositeNode" presStyleCnt="0">
        <dgm:presLayoutVars>
          <dgm:bulletEnabled val="1"/>
        </dgm:presLayoutVars>
      </dgm:prSet>
      <dgm:spPr/>
    </dgm:pt>
    <dgm:pt modelId="{E7CDF267-DA95-4D52-8DC7-422D6A331CC4}" type="pres">
      <dgm:prSet presAssocID="{27829FC5-00AB-4095-8A32-5AEFD91B7493}" presName="bgRect" presStyleLbl="node1" presStyleIdx="2" presStyleCnt="3" custScaleY="138483"/>
      <dgm:spPr/>
    </dgm:pt>
    <dgm:pt modelId="{013DCFB0-7318-4F46-9CEE-805F5C790A36}" type="pres">
      <dgm:prSet presAssocID="{27829FC5-00AB-4095-8A32-5AEFD91B7493}" presName="parentNode" presStyleLbl="node1" presStyleIdx="2" presStyleCnt="3">
        <dgm:presLayoutVars>
          <dgm:chMax val="0"/>
          <dgm:bulletEnabled val="1"/>
        </dgm:presLayoutVars>
      </dgm:prSet>
      <dgm:spPr/>
    </dgm:pt>
    <dgm:pt modelId="{1FDBA11A-E499-4FCA-A379-53982D633881}" type="pres">
      <dgm:prSet presAssocID="{27829FC5-00AB-4095-8A32-5AEFD91B7493}" presName="childNode" presStyleLbl="node1" presStyleIdx="2" presStyleCnt="3">
        <dgm:presLayoutVars>
          <dgm:bulletEnabled val="1"/>
        </dgm:presLayoutVars>
      </dgm:prSet>
      <dgm:spPr/>
      <dgm:t>
        <a:bodyPr/>
        <a:lstStyle/>
        <a:p>
          <a:endParaRPr lang="es-MX"/>
        </a:p>
      </dgm:t>
    </dgm:pt>
  </dgm:ptLst>
  <dgm:cxnLst>
    <dgm:cxn modelId="{3E443742-3FC4-4721-B5A6-75BB1395D741}" type="presOf" srcId="{4D04E96D-5EF6-49D8-9CC9-5410B755F387}" destId="{33CC38FD-5387-42B2-8247-D41B984ADDC5}" srcOrd="1" destOrd="0" presId="urn:microsoft.com/office/officeart/2005/8/layout/hProcess7"/>
    <dgm:cxn modelId="{7BC11986-1EE5-4B07-A610-8340BD20D0DD}" type="presOf" srcId="{177B8A22-7D50-49F7-86CE-A2E0CCAAABB6}" destId="{ED371225-D7A8-40C7-99C9-1D38E79A4DC9}" srcOrd="0" destOrd="0" presId="urn:microsoft.com/office/officeart/2005/8/layout/hProcess7"/>
    <dgm:cxn modelId="{697D2012-6D22-45B3-A969-A699A4EE9376}" srcId="{D441E262-9BDB-4611-A34A-3BB0784C6C9C}" destId="{4D04E96D-5EF6-49D8-9CC9-5410B755F387}" srcOrd="0" destOrd="0" parTransId="{C282FF68-974F-4E03-8217-9BA8B52C390D}" sibTransId="{D0A1036C-14D4-474C-9916-CCFF576C2E2B}"/>
    <dgm:cxn modelId="{125767CF-9D35-4FBC-A53D-AD9DA2BF8569}" type="presOf" srcId="{1C72BE85-882A-4587-BCD2-7E4AB2FFAC0C}" destId="{FB3B250D-E0B0-4E6D-9884-1A2667C69E44}" srcOrd="0" destOrd="0" presId="urn:microsoft.com/office/officeart/2005/8/layout/hProcess7"/>
    <dgm:cxn modelId="{B513F0A0-B759-45B3-8192-38D14A85E228}" srcId="{4D04E96D-5EF6-49D8-9CC9-5410B755F387}" destId="{E83BADB8-216D-469F-B51A-2B0094863A96}" srcOrd="0" destOrd="0" parTransId="{C27FF9EB-FDF1-440F-8F01-690D169A7C18}" sibTransId="{107E9D47-0542-4B58-BDE4-DFDA6D0B16EE}"/>
    <dgm:cxn modelId="{00876F7F-F6F3-4017-912C-0FA1EE1E76D5}" srcId="{27829FC5-00AB-4095-8A32-5AEFD91B7493}" destId="{136B94DA-5747-420E-ABA8-14535E3BEE20}" srcOrd="0" destOrd="0" parTransId="{B39B4B76-6D2C-463B-BC16-56D95CFBFD43}" sibTransId="{9C56D430-3115-4F2C-B5DA-8AEDDE0EE114}"/>
    <dgm:cxn modelId="{2A9FF686-F9F2-498D-9D6C-3A770298D068}" srcId="{D441E262-9BDB-4611-A34A-3BB0784C6C9C}" destId="{177B8A22-7D50-49F7-86CE-A2E0CCAAABB6}" srcOrd="1" destOrd="0" parTransId="{962FA51D-E14E-4F13-ACCD-1A41B5112879}" sibTransId="{AA534CFA-923D-4CB8-9758-8DD8B446D981}"/>
    <dgm:cxn modelId="{C4BE99D9-1535-464D-A4AA-EB30DE44CB04}" type="presOf" srcId="{177B8A22-7D50-49F7-86CE-A2E0CCAAABB6}" destId="{0B33F12D-9946-47E0-8217-35FA892CDC9C}" srcOrd="1" destOrd="0" presId="urn:microsoft.com/office/officeart/2005/8/layout/hProcess7"/>
    <dgm:cxn modelId="{091C6EC8-60E6-42D5-9206-1E23D3EB7750}" type="presOf" srcId="{27829FC5-00AB-4095-8A32-5AEFD91B7493}" destId="{E7CDF267-DA95-4D52-8DC7-422D6A331CC4}" srcOrd="0" destOrd="0" presId="urn:microsoft.com/office/officeart/2005/8/layout/hProcess7"/>
    <dgm:cxn modelId="{14B1439B-6EC6-4BF4-9650-72378B67A6C2}" type="presOf" srcId="{4D04E96D-5EF6-49D8-9CC9-5410B755F387}" destId="{4E7C6964-07B6-4FDB-8D4C-C053780027B0}" srcOrd="0" destOrd="0" presId="urn:microsoft.com/office/officeart/2005/8/layout/hProcess7"/>
    <dgm:cxn modelId="{5756C0A9-0904-4294-91A1-426CB48D92F4}" srcId="{D441E262-9BDB-4611-A34A-3BB0784C6C9C}" destId="{27829FC5-00AB-4095-8A32-5AEFD91B7493}" srcOrd="2" destOrd="0" parTransId="{7D295958-2C9D-4932-A0E3-F6DF8EFEAF7A}" sibTransId="{780F4BF9-2028-4340-AC1D-FC4718F918D6}"/>
    <dgm:cxn modelId="{E1F43B60-D50D-4757-9DF8-AA7F4C607B20}" type="presOf" srcId="{27829FC5-00AB-4095-8A32-5AEFD91B7493}" destId="{013DCFB0-7318-4F46-9CEE-805F5C790A36}" srcOrd="1" destOrd="0" presId="urn:microsoft.com/office/officeart/2005/8/layout/hProcess7"/>
    <dgm:cxn modelId="{1E9F84A5-8A96-49ED-9473-AFC1BFBF1062}" srcId="{177B8A22-7D50-49F7-86CE-A2E0CCAAABB6}" destId="{1C72BE85-882A-4587-BCD2-7E4AB2FFAC0C}" srcOrd="0" destOrd="0" parTransId="{EECF3340-DD3F-4A0C-9C67-709FA2692D44}" sibTransId="{BB96D006-9096-4845-AA71-8501C9193D2A}"/>
    <dgm:cxn modelId="{77B64F08-0D99-42CC-AF9D-B1D16293318D}" type="presOf" srcId="{D441E262-9BDB-4611-A34A-3BB0784C6C9C}" destId="{BE3BA592-88DC-40F4-9541-3B2526A2E3F9}" srcOrd="0" destOrd="0" presId="urn:microsoft.com/office/officeart/2005/8/layout/hProcess7"/>
    <dgm:cxn modelId="{B8B1A222-1727-4E9F-939A-780179E1A09C}" type="presOf" srcId="{E83BADB8-216D-469F-B51A-2B0094863A96}" destId="{0B37F50D-CE6E-43B1-8CC2-C7CAA3FFCCE2}" srcOrd="0" destOrd="0" presId="urn:microsoft.com/office/officeart/2005/8/layout/hProcess7"/>
    <dgm:cxn modelId="{8A4218FF-7E84-4E18-AA58-A722621F5080}" type="presOf" srcId="{136B94DA-5747-420E-ABA8-14535E3BEE20}" destId="{1FDBA11A-E499-4FCA-A379-53982D633881}" srcOrd="0" destOrd="0" presId="urn:microsoft.com/office/officeart/2005/8/layout/hProcess7"/>
    <dgm:cxn modelId="{C394203C-9DDF-49ED-B7B7-D1CC08A5BF5E}" type="presParOf" srcId="{BE3BA592-88DC-40F4-9541-3B2526A2E3F9}" destId="{00EFDCA4-457C-4DB0-81FA-1170827C4992}" srcOrd="0" destOrd="0" presId="urn:microsoft.com/office/officeart/2005/8/layout/hProcess7"/>
    <dgm:cxn modelId="{DC601D5F-AFB5-436D-A3BC-AD755E096C93}" type="presParOf" srcId="{00EFDCA4-457C-4DB0-81FA-1170827C4992}" destId="{4E7C6964-07B6-4FDB-8D4C-C053780027B0}" srcOrd="0" destOrd="0" presId="urn:microsoft.com/office/officeart/2005/8/layout/hProcess7"/>
    <dgm:cxn modelId="{2F8D419B-9B7A-4A76-92C9-A9C06F91DBA2}" type="presParOf" srcId="{00EFDCA4-457C-4DB0-81FA-1170827C4992}" destId="{33CC38FD-5387-42B2-8247-D41B984ADDC5}" srcOrd="1" destOrd="0" presId="urn:microsoft.com/office/officeart/2005/8/layout/hProcess7"/>
    <dgm:cxn modelId="{0A0B7B7E-2940-4195-AC80-E08AD1F52D03}" type="presParOf" srcId="{00EFDCA4-457C-4DB0-81FA-1170827C4992}" destId="{0B37F50D-CE6E-43B1-8CC2-C7CAA3FFCCE2}" srcOrd="2" destOrd="0" presId="urn:microsoft.com/office/officeart/2005/8/layout/hProcess7"/>
    <dgm:cxn modelId="{63F4CD99-203A-4A3C-A49A-5EBD2B95E780}" type="presParOf" srcId="{BE3BA592-88DC-40F4-9541-3B2526A2E3F9}" destId="{9A9DB0BE-E99D-402B-9DBF-47764394FAB9}" srcOrd="1" destOrd="0" presId="urn:microsoft.com/office/officeart/2005/8/layout/hProcess7"/>
    <dgm:cxn modelId="{F421EAA1-5687-4F8E-9671-C0D8955CC882}" type="presParOf" srcId="{BE3BA592-88DC-40F4-9541-3B2526A2E3F9}" destId="{3D4F237B-A3E7-42C1-9236-68D873775CA1}" srcOrd="2" destOrd="0" presId="urn:microsoft.com/office/officeart/2005/8/layout/hProcess7"/>
    <dgm:cxn modelId="{32489C31-3BB9-47BD-A666-704C57145D29}" type="presParOf" srcId="{3D4F237B-A3E7-42C1-9236-68D873775CA1}" destId="{2DDDE7E0-C02C-451B-8E05-72142914A8F8}" srcOrd="0" destOrd="0" presId="urn:microsoft.com/office/officeart/2005/8/layout/hProcess7"/>
    <dgm:cxn modelId="{44B62638-56E3-41E5-ABF9-D86476607A43}" type="presParOf" srcId="{3D4F237B-A3E7-42C1-9236-68D873775CA1}" destId="{29E15B9E-9C55-45BD-AFE2-7A6007E73422}" srcOrd="1" destOrd="0" presId="urn:microsoft.com/office/officeart/2005/8/layout/hProcess7"/>
    <dgm:cxn modelId="{8CD2338A-62D0-4AC4-BAFE-8872D8E645C3}" type="presParOf" srcId="{3D4F237B-A3E7-42C1-9236-68D873775CA1}" destId="{4BD21A20-B53E-40E2-8568-548F8865E284}" srcOrd="2" destOrd="0" presId="urn:microsoft.com/office/officeart/2005/8/layout/hProcess7"/>
    <dgm:cxn modelId="{24811289-1EFB-4737-BC6F-C635BE0518E9}" type="presParOf" srcId="{BE3BA592-88DC-40F4-9541-3B2526A2E3F9}" destId="{3F2E8819-EC33-4F6F-8164-3DC84530C33C}" srcOrd="3" destOrd="0" presId="urn:microsoft.com/office/officeart/2005/8/layout/hProcess7"/>
    <dgm:cxn modelId="{B8054119-E307-47FC-9530-7CB7AA7D87EC}" type="presParOf" srcId="{BE3BA592-88DC-40F4-9541-3B2526A2E3F9}" destId="{41E9AEF4-E5C7-4FA6-8CD2-465D5DF86750}" srcOrd="4" destOrd="0" presId="urn:microsoft.com/office/officeart/2005/8/layout/hProcess7"/>
    <dgm:cxn modelId="{EBEF02FB-B76D-4F50-A6C5-1A5A2C50910F}" type="presParOf" srcId="{41E9AEF4-E5C7-4FA6-8CD2-465D5DF86750}" destId="{ED371225-D7A8-40C7-99C9-1D38E79A4DC9}" srcOrd="0" destOrd="0" presId="urn:microsoft.com/office/officeart/2005/8/layout/hProcess7"/>
    <dgm:cxn modelId="{0CCA1F01-5B01-49E5-BDB9-FD022DFE3AA1}" type="presParOf" srcId="{41E9AEF4-E5C7-4FA6-8CD2-465D5DF86750}" destId="{0B33F12D-9946-47E0-8217-35FA892CDC9C}" srcOrd="1" destOrd="0" presId="urn:microsoft.com/office/officeart/2005/8/layout/hProcess7"/>
    <dgm:cxn modelId="{DEB0ACD4-7264-4B3A-A669-D3B2C0061943}" type="presParOf" srcId="{41E9AEF4-E5C7-4FA6-8CD2-465D5DF86750}" destId="{FB3B250D-E0B0-4E6D-9884-1A2667C69E44}" srcOrd="2" destOrd="0" presId="urn:microsoft.com/office/officeart/2005/8/layout/hProcess7"/>
    <dgm:cxn modelId="{316474AF-997A-41A4-84BB-BB4684C259E4}" type="presParOf" srcId="{BE3BA592-88DC-40F4-9541-3B2526A2E3F9}" destId="{F27DA2C0-B9B3-4342-8E8F-6B0F2287C609}" srcOrd="5" destOrd="0" presId="urn:microsoft.com/office/officeart/2005/8/layout/hProcess7"/>
    <dgm:cxn modelId="{A9F47A79-B712-4A63-9C98-9A2D4D2EB121}" type="presParOf" srcId="{BE3BA592-88DC-40F4-9541-3B2526A2E3F9}" destId="{D6B932EA-2395-4A63-AC49-1CA829383296}" srcOrd="6" destOrd="0" presId="urn:microsoft.com/office/officeart/2005/8/layout/hProcess7"/>
    <dgm:cxn modelId="{83B30237-2545-4DD9-A4CF-D43C043FB04A}" type="presParOf" srcId="{D6B932EA-2395-4A63-AC49-1CA829383296}" destId="{1F9D4C69-F5AF-4469-82D2-A1FC29D42BE6}" srcOrd="0" destOrd="0" presId="urn:microsoft.com/office/officeart/2005/8/layout/hProcess7"/>
    <dgm:cxn modelId="{0238C659-99F6-43BA-86B0-D983D44009DB}" type="presParOf" srcId="{D6B932EA-2395-4A63-AC49-1CA829383296}" destId="{FBA47BA7-E925-4C28-A42B-8A58FD877CF3}" srcOrd="1" destOrd="0" presId="urn:microsoft.com/office/officeart/2005/8/layout/hProcess7"/>
    <dgm:cxn modelId="{BE31908A-562B-463F-975A-1E362E15533E}" type="presParOf" srcId="{D6B932EA-2395-4A63-AC49-1CA829383296}" destId="{B7CFFB9B-C9AA-43AA-8341-916A562EFE43}" srcOrd="2" destOrd="0" presId="urn:microsoft.com/office/officeart/2005/8/layout/hProcess7"/>
    <dgm:cxn modelId="{749AE6F9-1C84-4213-88C7-E00B12946F48}" type="presParOf" srcId="{BE3BA592-88DC-40F4-9541-3B2526A2E3F9}" destId="{AB6ECCD6-DAA3-4076-B157-8E22733F9309}" srcOrd="7" destOrd="0" presId="urn:microsoft.com/office/officeart/2005/8/layout/hProcess7"/>
    <dgm:cxn modelId="{0DFAC317-DA3D-4074-8E18-2875D108F602}" type="presParOf" srcId="{BE3BA592-88DC-40F4-9541-3B2526A2E3F9}" destId="{1D5D0126-7BAA-45EA-9CD6-05E6A626FFF6}" srcOrd="8" destOrd="0" presId="urn:microsoft.com/office/officeart/2005/8/layout/hProcess7"/>
    <dgm:cxn modelId="{BF3CF80D-9186-4733-A35C-EF21A47431B9}" type="presParOf" srcId="{1D5D0126-7BAA-45EA-9CD6-05E6A626FFF6}" destId="{E7CDF267-DA95-4D52-8DC7-422D6A331CC4}" srcOrd="0" destOrd="0" presId="urn:microsoft.com/office/officeart/2005/8/layout/hProcess7"/>
    <dgm:cxn modelId="{76D34030-922A-4DD7-A6F4-FFB6FB0CA231}" type="presParOf" srcId="{1D5D0126-7BAA-45EA-9CD6-05E6A626FFF6}" destId="{013DCFB0-7318-4F46-9CEE-805F5C790A36}" srcOrd="1" destOrd="0" presId="urn:microsoft.com/office/officeart/2005/8/layout/hProcess7"/>
    <dgm:cxn modelId="{6566D588-F983-4448-9FFC-92631FDEED84}" type="presParOf" srcId="{1D5D0126-7BAA-45EA-9CD6-05E6A626FFF6}" destId="{1FDBA11A-E499-4FCA-A379-53982D633881}" srcOrd="2" destOrd="0" presId="urn:microsoft.com/office/officeart/2005/8/layout/hProcess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5A4412-3A58-4E92-9BA0-66892D99A024}" type="doc">
      <dgm:prSet loTypeId="urn:microsoft.com/office/officeart/2005/8/layout/bProcess2" loCatId="process" qsTypeId="urn:microsoft.com/office/officeart/2005/8/quickstyle/3d1" qsCatId="3D" csTypeId="urn:microsoft.com/office/officeart/2005/8/colors/accent2_2" csCatId="accent2" phldr="1"/>
      <dgm:spPr/>
      <dgm:t>
        <a:bodyPr/>
        <a:lstStyle/>
        <a:p>
          <a:endParaRPr lang="es-MX"/>
        </a:p>
      </dgm:t>
    </dgm:pt>
    <dgm:pt modelId="{7BFDAB06-2FEA-46E7-BFA6-35D760D3FA79}">
      <dgm:prSet phldrT="[Texto]" custT="1"/>
      <dgm:spPr/>
      <dgm:t>
        <a:bodyPr/>
        <a:lstStyle/>
        <a:p>
          <a:r>
            <a:rPr lang="es-MX" sz="1400" dirty="0" smtClean="0"/>
            <a:t>Permiten acceder a la indagación, profundización e inclusión de los conocimientos de los pueblos y las comunidades</a:t>
          </a:r>
          <a:endParaRPr lang="es-MX" sz="1400" dirty="0"/>
        </a:p>
      </dgm:t>
    </dgm:pt>
    <dgm:pt modelId="{A1292BE3-F19A-4A99-873B-8311014DC19C}" type="parTrans" cxnId="{2948E722-71EA-4C1C-884B-6AEE773F29E1}">
      <dgm:prSet/>
      <dgm:spPr/>
      <dgm:t>
        <a:bodyPr/>
        <a:lstStyle/>
        <a:p>
          <a:endParaRPr lang="es-MX"/>
        </a:p>
      </dgm:t>
    </dgm:pt>
    <dgm:pt modelId="{777493AB-9E52-4AAF-8795-B528A4CD9AFA}" type="sibTrans" cxnId="{2948E722-71EA-4C1C-884B-6AEE773F29E1}">
      <dgm:prSet/>
      <dgm:spPr/>
      <dgm:t>
        <a:bodyPr/>
        <a:lstStyle/>
        <a:p>
          <a:endParaRPr lang="es-MX"/>
        </a:p>
      </dgm:t>
    </dgm:pt>
    <dgm:pt modelId="{76920D99-CCEC-4220-88E7-606A10179820}">
      <dgm:prSet phldrT="[Texto]" custT="1"/>
      <dgm:spPr/>
      <dgm:t>
        <a:bodyPr/>
        <a:lstStyle/>
        <a:p>
          <a:r>
            <a:rPr lang="es-MX" sz="1400" dirty="0" smtClean="0"/>
            <a:t>Nacionales</a:t>
          </a:r>
          <a:endParaRPr lang="es-MX" sz="1400" dirty="0"/>
        </a:p>
      </dgm:t>
    </dgm:pt>
    <dgm:pt modelId="{ECD352B4-F08D-44E4-8AE3-2CA1D7DECE0A}" type="parTrans" cxnId="{86B495CE-1349-4F2A-8404-B16EC8CC2075}">
      <dgm:prSet/>
      <dgm:spPr/>
      <dgm:t>
        <a:bodyPr/>
        <a:lstStyle/>
        <a:p>
          <a:endParaRPr lang="es-MX"/>
        </a:p>
      </dgm:t>
    </dgm:pt>
    <dgm:pt modelId="{125A6D3D-F943-4F97-9FBD-1D2D49078371}" type="sibTrans" cxnId="{86B495CE-1349-4F2A-8404-B16EC8CC2075}">
      <dgm:prSet/>
      <dgm:spPr/>
      <dgm:t>
        <a:bodyPr/>
        <a:lstStyle/>
        <a:p>
          <a:endParaRPr lang="es-MX"/>
        </a:p>
      </dgm:t>
    </dgm:pt>
    <dgm:pt modelId="{E770006D-9140-48F3-8BCD-4F29A86AB214}">
      <dgm:prSet phldrT="[Texto]" custT="1"/>
      <dgm:spPr/>
      <dgm:t>
        <a:bodyPr/>
        <a:lstStyle/>
        <a:p>
          <a:r>
            <a:rPr lang="es-MX" sz="1200" dirty="0" smtClean="0"/>
            <a:t>Dinámicos</a:t>
          </a:r>
          <a:endParaRPr lang="es-MX" sz="1200" dirty="0"/>
        </a:p>
      </dgm:t>
    </dgm:pt>
    <dgm:pt modelId="{955E9262-8253-4A1E-803F-3BD1552959C8}" type="parTrans" cxnId="{7228BA28-1A53-42C4-B784-393A4335F0F1}">
      <dgm:prSet/>
      <dgm:spPr/>
      <dgm:t>
        <a:bodyPr/>
        <a:lstStyle/>
        <a:p>
          <a:endParaRPr lang="es-MX"/>
        </a:p>
      </dgm:t>
    </dgm:pt>
    <dgm:pt modelId="{ECCAC755-AEA2-4E37-9D6B-A2CF460E3005}" type="sibTrans" cxnId="{7228BA28-1A53-42C4-B784-393A4335F0F1}">
      <dgm:prSet/>
      <dgm:spPr/>
      <dgm:t>
        <a:bodyPr/>
        <a:lstStyle/>
        <a:p>
          <a:endParaRPr lang="es-MX"/>
        </a:p>
      </dgm:t>
    </dgm:pt>
    <dgm:pt modelId="{461DAC3B-5C06-40B5-9EA3-1F3379BE6913}">
      <dgm:prSet phldrT="[Texto]" custT="1"/>
      <dgm:spPr/>
      <dgm:t>
        <a:bodyPr/>
        <a:lstStyle/>
        <a:p>
          <a:r>
            <a:rPr lang="es-MX" sz="1400" dirty="0" smtClean="0"/>
            <a:t>Diversifican porque proponen los tratamientos pedagógicos que instan al docente a partir de la realidad escolar, cultural y social inmediata en la que se puede manifestar la diversidad social.</a:t>
          </a:r>
        </a:p>
      </dgm:t>
    </dgm:pt>
    <dgm:pt modelId="{254F332D-F5A5-41E4-A749-4C3FA6BDF5ED}" type="parTrans" cxnId="{C9AFC1C8-663B-4EC8-944D-CB88EA107631}">
      <dgm:prSet/>
      <dgm:spPr/>
      <dgm:t>
        <a:bodyPr/>
        <a:lstStyle/>
        <a:p>
          <a:endParaRPr lang="es-MX"/>
        </a:p>
      </dgm:t>
    </dgm:pt>
    <dgm:pt modelId="{9C94AF2F-B3C1-448D-95D1-730536DA2D02}" type="sibTrans" cxnId="{C9AFC1C8-663B-4EC8-944D-CB88EA107631}">
      <dgm:prSet/>
      <dgm:spPr/>
      <dgm:t>
        <a:bodyPr/>
        <a:lstStyle/>
        <a:p>
          <a:endParaRPr lang="es-MX"/>
        </a:p>
      </dgm:t>
    </dgm:pt>
    <dgm:pt modelId="{19353DDE-5014-4B4B-8688-99E756DA1E3C}">
      <dgm:prSet custT="1"/>
      <dgm:spPr/>
      <dgm:t>
        <a:bodyPr/>
        <a:lstStyle/>
        <a:p>
          <a:r>
            <a:rPr lang="es-MX" sz="1400" dirty="0" smtClean="0"/>
            <a:t>Especializados</a:t>
          </a:r>
          <a:endParaRPr lang="es-MX" sz="1400" dirty="0"/>
        </a:p>
      </dgm:t>
    </dgm:pt>
    <dgm:pt modelId="{EF5E9016-A238-4F67-A852-379999E133C2}" type="parTrans" cxnId="{E239DE3C-C66D-4871-9EC3-CC6F66D940D2}">
      <dgm:prSet/>
      <dgm:spPr/>
      <dgm:t>
        <a:bodyPr/>
        <a:lstStyle/>
        <a:p>
          <a:endParaRPr lang="es-MX"/>
        </a:p>
      </dgm:t>
    </dgm:pt>
    <dgm:pt modelId="{E124BFB5-744A-442A-A911-854BD3B31020}" type="sibTrans" cxnId="{E239DE3C-C66D-4871-9EC3-CC6F66D940D2}">
      <dgm:prSet/>
      <dgm:spPr/>
      <dgm:t>
        <a:bodyPr/>
        <a:lstStyle/>
        <a:p>
          <a:endParaRPr lang="es-MX"/>
        </a:p>
      </dgm:t>
    </dgm:pt>
    <dgm:pt modelId="{41EB8FEF-793A-469F-BE8A-206F381F3C54}">
      <dgm:prSet custT="1"/>
      <dgm:spPr/>
      <dgm:t>
        <a:bodyPr/>
        <a:lstStyle/>
        <a:p>
          <a:r>
            <a:rPr lang="es-MX" sz="1400" dirty="0" smtClean="0"/>
            <a:t>Étnicos</a:t>
          </a:r>
          <a:endParaRPr lang="es-MX" sz="1400" dirty="0"/>
        </a:p>
      </dgm:t>
    </dgm:pt>
    <dgm:pt modelId="{A4DF0705-3A1F-445D-80F6-E44970D472F0}" type="parTrans" cxnId="{BF74E7BB-D516-4C78-9B43-F9490D9A9A64}">
      <dgm:prSet/>
      <dgm:spPr/>
      <dgm:t>
        <a:bodyPr/>
        <a:lstStyle/>
        <a:p>
          <a:endParaRPr lang="es-MX"/>
        </a:p>
      </dgm:t>
    </dgm:pt>
    <dgm:pt modelId="{2DE63631-9622-4BFF-B6E9-A8539C71DCFC}" type="sibTrans" cxnId="{BF74E7BB-D516-4C78-9B43-F9490D9A9A64}">
      <dgm:prSet/>
      <dgm:spPr/>
      <dgm:t>
        <a:bodyPr/>
        <a:lstStyle/>
        <a:p>
          <a:endParaRPr lang="es-MX"/>
        </a:p>
      </dgm:t>
    </dgm:pt>
    <dgm:pt modelId="{3DD4D6B4-2E7C-4147-A212-1C82742DB214}">
      <dgm:prSet custT="1"/>
      <dgm:spPr/>
      <dgm:t>
        <a:bodyPr/>
        <a:lstStyle/>
        <a:p>
          <a:r>
            <a:rPr lang="es-MX" sz="1200" dirty="0" smtClean="0"/>
            <a:t>Innovadores</a:t>
          </a:r>
        </a:p>
      </dgm:t>
    </dgm:pt>
    <dgm:pt modelId="{4CEEB959-59FB-4A35-B7E5-F566A3CB8ABE}" type="parTrans" cxnId="{62CE1455-4123-4900-830C-EB67F6D86674}">
      <dgm:prSet/>
      <dgm:spPr/>
      <dgm:t>
        <a:bodyPr/>
        <a:lstStyle/>
        <a:p>
          <a:endParaRPr lang="es-MX"/>
        </a:p>
      </dgm:t>
    </dgm:pt>
    <dgm:pt modelId="{F70C6BE0-E7AD-40E6-854B-3583BBEC6896}" type="sibTrans" cxnId="{62CE1455-4123-4900-830C-EB67F6D86674}">
      <dgm:prSet/>
      <dgm:spPr/>
      <dgm:t>
        <a:bodyPr/>
        <a:lstStyle/>
        <a:p>
          <a:endParaRPr lang="es-MX"/>
        </a:p>
      </dgm:t>
    </dgm:pt>
    <dgm:pt modelId="{872D7C36-5DA9-4CD6-BA84-51FAB2853F14}" type="pres">
      <dgm:prSet presAssocID="{165A4412-3A58-4E92-9BA0-66892D99A024}" presName="diagram" presStyleCnt="0">
        <dgm:presLayoutVars>
          <dgm:dir/>
          <dgm:resizeHandles/>
        </dgm:presLayoutVars>
      </dgm:prSet>
      <dgm:spPr/>
    </dgm:pt>
    <dgm:pt modelId="{3693D506-2076-4312-9553-8803E606834D}" type="pres">
      <dgm:prSet presAssocID="{7BFDAB06-2FEA-46E7-BFA6-35D760D3FA79}" presName="firstNode" presStyleLbl="node1" presStyleIdx="0" presStyleCnt="7" custScaleX="157365" custScaleY="114758">
        <dgm:presLayoutVars>
          <dgm:bulletEnabled val="1"/>
        </dgm:presLayoutVars>
      </dgm:prSet>
      <dgm:spPr/>
      <dgm:t>
        <a:bodyPr/>
        <a:lstStyle/>
        <a:p>
          <a:endParaRPr lang="es-MX"/>
        </a:p>
      </dgm:t>
    </dgm:pt>
    <dgm:pt modelId="{8EBAB615-2582-4F71-A4A2-A3C07BE74F68}" type="pres">
      <dgm:prSet presAssocID="{777493AB-9E52-4AAF-8795-B528A4CD9AFA}" presName="sibTrans" presStyleLbl="sibTrans2D1" presStyleIdx="0" presStyleCnt="6"/>
      <dgm:spPr/>
    </dgm:pt>
    <dgm:pt modelId="{9C07AB9D-A756-4FE8-B80A-11200A16688E}" type="pres">
      <dgm:prSet presAssocID="{76920D99-CCEC-4220-88E7-606A10179820}" presName="middleNode" presStyleCnt="0"/>
      <dgm:spPr/>
    </dgm:pt>
    <dgm:pt modelId="{2E86A585-B92A-4E86-986B-EDC881FFB4C3}" type="pres">
      <dgm:prSet presAssocID="{76920D99-CCEC-4220-88E7-606A10179820}" presName="padding" presStyleLbl="node1" presStyleIdx="0" presStyleCnt="7"/>
      <dgm:spPr/>
    </dgm:pt>
    <dgm:pt modelId="{629DB9FD-8B75-4148-8F0E-A4016F86DD4D}" type="pres">
      <dgm:prSet presAssocID="{76920D99-CCEC-4220-88E7-606A10179820}" presName="shape" presStyleLbl="node1" presStyleIdx="1" presStyleCnt="7" custScaleX="131563">
        <dgm:presLayoutVars>
          <dgm:bulletEnabled val="1"/>
        </dgm:presLayoutVars>
      </dgm:prSet>
      <dgm:spPr/>
      <dgm:t>
        <a:bodyPr/>
        <a:lstStyle/>
        <a:p>
          <a:endParaRPr lang="es-MX"/>
        </a:p>
      </dgm:t>
    </dgm:pt>
    <dgm:pt modelId="{A570A85E-2DC9-4FC2-945F-5B674062E5D4}" type="pres">
      <dgm:prSet presAssocID="{125A6D3D-F943-4F97-9FBD-1D2D49078371}" presName="sibTrans" presStyleLbl="sibTrans2D1" presStyleIdx="1" presStyleCnt="6"/>
      <dgm:spPr/>
    </dgm:pt>
    <dgm:pt modelId="{A97C07BB-9084-4CF8-93BC-4BDD5590A31B}" type="pres">
      <dgm:prSet presAssocID="{41EB8FEF-793A-469F-BE8A-206F381F3C54}" presName="middleNode" presStyleCnt="0"/>
      <dgm:spPr/>
    </dgm:pt>
    <dgm:pt modelId="{5B641231-5081-40B2-918A-DA61D0385E6F}" type="pres">
      <dgm:prSet presAssocID="{41EB8FEF-793A-469F-BE8A-206F381F3C54}" presName="padding" presStyleLbl="node1" presStyleIdx="1" presStyleCnt="7"/>
      <dgm:spPr/>
    </dgm:pt>
    <dgm:pt modelId="{CAD8FD1E-907B-44E9-A09C-D10BAB9DD9B3}" type="pres">
      <dgm:prSet presAssocID="{41EB8FEF-793A-469F-BE8A-206F381F3C54}" presName="shape" presStyleLbl="node1" presStyleIdx="2" presStyleCnt="7">
        <dgm:presLayoutVars>
          <dgm:bulletEnabled val="1"/>
        </dgm:presLayoutVars>
      </dgm:prSet>
      <dgm:spPr/>
      <dgm:t>
        <a:bodyPr/>
        <a:lstStyle/>
        <a:p>
          <a:endParaRPr lang="es-MX"/>
        </a:p>
      </dgm:t>
    </dgm:pt>
    <dgm:pt modelId="{CE1C4ED5-6A62-43AF-A257-98D8F5C4C83C}" type="pres">
      <dgm:prSet presAssocID="{2DE63631-9622-4BFF-B6E9-A8539C71DCFC}" presName="sibTrans" presStyleLbl="sibTrans2D1" presStyleIdx="2" presStyleCnt="6"/>
      <dgm:spPr/>
    </dgm:pt>
    <dgm:pt modelId="{A08B6008-554E-4DED-AF92-437C5B816891}" type="pres">
      <dgm:prSet presAssocID="{19353DDE-5014-4B4B-8688-99E756DA1E3C}" presName="middleNode" presStyleCnt="0"/>
      <dgm:spPr/>
    </dgm:pt>
    <dgm:pt modelId="{615BD012-6A80-4070-981C-4B05C418A7B0}" type="pres">
      <dgm:prSet presAssocID="{19353DDE-5014-4B4B-8688-99E756DA1E3C}" presName="padding" presStyleLbl="node1" presStyleIdx="2" presStyleCnt="7"/>
      <dgm:spPr/>
    </dgm:pt>
    <dgm:pt modelId="{FE3F2A4A-5FFE-4462-8C78-B813766368EE}" type="pres">
      <dgm:prSet presAssocID="{19353DDE-5014-4B4B-8688-99E756DA1E3C}" presName="shape" presStyleLbl="node1" presStyleIdx="3" presStyleCnt="7" custScaleX="198709">
        <dgm:presLayoutVars>
          <dgm:bulletEnabled val="1"/>
        </dgm:presLayoutVars>
      </dgm:prSet>
      <dgm:spPr/>
      <dgm:t>
        <a:bodyPr/>
        <a:lstStyle/>
        <a:p>
          <a:endParaRPr lang="es-MX"/>
        </a:p>
      </dgm:t>
    </dgm:pt>
    <dgm:pt modelId="{92C0D8FA-9BB3-4594-8DEC-190D10CFC1DC}" type="pres">
      <dgm:prSet presAssocID="{E124BFB5-744A-442A-A911-854BD3B31020}" presName="sibTrans" presStyleLbl="sibTrans2D1" presStyleIdx="3" presStyleCnt="6"/>
      <dgm:spPr/>
    </dgm:pt>
    <dgm:pt modelId="{18B50C11-0AD6-4A44-A017-9CB1C143011A}" type="pres">
      <dgm:prSet presAssocID="{E770006D-9140-48F3-8BCD-4F29A86AB214}" presName="middleNode" presStyleCnt="0"/>
      <dgm:spPr/>
    </dgm:pt>
    <dgm:pt modelId="{0AB2EE2D-BF35-4686-816B-1C2DDD92E7AD}" type="pres">
      <dgm:prSet presAssocID="{E770006D-9140-48F3-8BCD-4F29A86AB214}" presName="padding" presStyleLbl="node1" presStyleIdx="3" presStyleCnt="7"/>
      <dgm:spPr/>
    </dgm:pt>
    <dgm:pt modelId="{270FBE86-588D-453B-AFFB-463871B73AD3}" type="pres">
      <dgm:prSet presAssocID="{E770006D-9140-48F3-8BCD-4F29A86AB214}" presName="shape" presStyleLbl="node1" presStyleIdx="4" presStyleCnt="7" custScaleX="180361">
        <dgm:presLayoutVars>
          <dgm:bulletEnabled val="1"/>
        </dgm:presLayoutVars>
      </dgm:prSet>
      <dgm:spPr/>
      <dgm:t>
        <a:bodyPr/>
        <a:lstStyle/>
        <a:p>
          <a:endParaRPr lang="es-MX"/>
        </a:p>
      </dgm:t>
    </dgm:pt>
    <dgm:pt modelId="{6D3902C9-3677-4E05-BDA6-4974379BC776}" type="pres">
      <dgm:prSet presAssocID="{ECCAC755-AEA2-4E37-9D6B-A2CF460E3005}" presName="sibTrans" presStyleLbl="sibTrans2D1" presStyleIdx="4" presStyleCnt="6"/>
      <dgm:spPr/>
    </dgm:pt>
    <dgm:pt modelId="{AAF057D7-E1A0-4260-8962-CC7FE9ABBEB7}" type="pres">
      <dgm:prSet presAssocID="{3DD4D6B4-2E7C-4147-A212-1C82742DB214}" presName="middleNode" presStyleCnt="0"/>
      <dgm:spPr/>
    </dgm:pt>
    <dgm:pt modelId="{4605F9C4-4CFA-4E1A-94EF-6C28DCFAAF40}" type="pres">
      <dgm:prSet presAssocID="{3DD4D6B4-2E7C-4147-A212-1C82742DB214}" presName="padding" presStyleLbl="node1" presStyleIdx="4" presStyleCnt="7"/>
      <dgm:spPr/>
    </dgm:pt>
    <dgm:pt modelId="{303BD273-5CF3-42F0-AE7C-23B56EA9E01E}" type="pres">
      <dgm:prSet presAssocID="{3DD4D6B4-2E7C-4147-A212-1C82742DB214}" presName="shape" presStyleLbl="node1" presStyleIdx="5" presStyleCnt="7" custScaleX="146546">
        <dgm:presLayoutVars>
          <dgm:bulletEnabled val="1"/>
        </dgm:presLayoutVars>
      </dgm:prSet>
      <dgm:spPr/>
      <dgm:t>
        <a:bodyPr/>
        <a:lstStyle/>
        <a:p>
          <a:endParaRPr lang="es-MX"/>
        </a:p>
      </dgm:t>
    </dgm:pt>
    <dgm:pt modelId="{B9AC9B80-B9FE-4F3E-B9C6-87280220906D}" type="pres">
      <dgm:prSet presAssocID="{F70C6BE0-E7AD-40E6-854B-3583BBEC6896}" presName="sibTrans" presStyleLbl="sibTrans2D1" presStyleIdx="5" presStyleCnt="6"/>
      <dgm:spPr/>
    </dgm:pt>
    <dgm:pt modelId="{CDEE0BF7-C7EA-42B0-B892-F154AA08A905}" type="pres">
      <dgm:prSet presAssocID="{461DAC3B-5C06-40B5-9EA3-1F3379BE6913}" presName="lastNode" presStyleLbl="node1" presStyleIdx="6" presStyleCnt="7" custScaleX="168541" custScaleY="181576">
        <dgm:presLayoutVars>
          <dgm:bulletEnabled val="1"/>
        </dgm:presLayoutVars>
      </dgm:prSet>
      <dgm:spPr/>
      <dgm:t>
        <a:bodyPr/>
        <a:lstStyle/>
        <a:p>
          <a:endParaRPr lang="es-MX"/>
        </a:p>
      </dgm:t>
    </dgm:pt>
  </dgm:ptLst>
  <dgm:cxnLst>
    <dgm:cxn modelId="{0D34B8F3-76A0-4A2A-AA1A-BD01641DF81F}" type="presOf" srcId="{461DAC3B-5C06-40B5-9EA3-1F3379BE6913}" destId="{CDEE0BF7-C7EA-42B0-B892-F154AA08A905}" srcOrd="0" destOrd="0" presId="urn:microsoft.com/office/officeart/2005/8/layout/bProcess2"/>
    <dgm:cxn modelId="{62CE1455-4123-4900-830C-EB67F6D86674}" srcId="{165A4412-3A58-4E92-9BA0-66892D99A024}" destId="{3DD4D6B4-2E7C-4147-A212-1C82742DB214}" srcOrd="5" destOrd="0" parTransId="{4CEEB959-59FB-4A35-B7E5-F566A3CB8ABE}" sibTransId="{F70C6BE0-E7AD-40E6-854B-3583BBEC6896}"/>
    <dgm:cxn modelId="{E3A3F17A-516D-4584-B254-54B67DC8D893}" type="presOf" srcId="{7BFDAB06-2FEA-46E7-BFA6-35D760D3FA79}" destId="{3693D506-2076-4312-9553-8803E606834D}" srcOrd="0" destOrd="0" presId="urn:microsoft.com/office/officeart/2005/8/layout/bProcess2"/>
    <dgm:cxn modelId="{AF103B98-94AA-4D9D-A8BD-3690F2D1896D}" type="presOf" srcId="{125A6D3D-F943-4F97-9FBD-1D2D49078371}" destId="{A570A85E-2DC9-4FC2-945F-5B674062E5D4}" srcOrd="0" destOrd="0" presId="urn:microsoft.com/office/officeart/2005/8/layout/bProcess2"/>
    <dgm:cxn modelId="{5BE357C7-B085-4141-A1EB-76F8D585B87A}" type="presOf" srcId="{777493AB-9E52-4AAF-8795-B528A4CD9AFA}" destId="{8EBAB615-2582-4F71-A4A2-A3C07BE74F68}" srcOrd="0" destOrd="0" presId="urn:microsoft.com/office/officeart/2005/8/layout/bProcess2"/>
    <dgm:cxn modelId="{7228BA28-1A53-42C4-B784-393A4335F0F1}" srcId="{165A4412-3A58-4E92-9BA0-66892D99A024}" destId="{E770006D-9140-48F3-8BCD-4F29A86AB214}" srcOrd="4" destOrd="0" parTransId="{955E9262-8253-4A1E-803F-3BD1552959C8}" sibTransId="{ECCAC755-AEA2-4E37-9D6B-A2CF460E3005}"/>
    <dgm:cxn modelId="{2CF06179-9091-4F8E-BF6E-F9E6F608C463}" type="presOf" srcId="{F70C6BE0-E7AD-40E6-854B-3583BBEC6896}" destId="{B9AC9B80-B9FE-4F3E-B9C6-87280220906D}" srcOrd="0" destOrd="0" presId="urn:microsoft.com/office/officeart/2005/8/layout/bProcess2"/>
    <dgm:cxn modelId="{BF74E7BB-D516-4C78-9B43-F9490D9A9A64}" srcId="{165A4412-3A58-4E92-9BA0-66892D99A024}" destId="{41EB8FEF-793A-469F-BE8A-206F381F3C54}" srcOrd="2" destOrd="0" parTransId="{A4DF0705-3A1F-445D-80F6-E44970D472F0}" sibTransId="{2DE63631-9622-4BFF-B6E9-A8539C71DCFC}"/>
    <dgm:cxn modelId="{8A939754-7829-498A-BC40-83017314B5A5}" type="presOf" srcId="{19353DDE-5014-4B4B-8688-99E756DA1E3C}" destId="{FE3F2A4A-5FFE-4462-8C78-B813766368EE}" srcOrd="0" destOrd="0" presId="urn:microsoft.com/office/officeart/2005/8/layout/bProcess2"/>
    <dgm:cxn modelId="{45E84DA3-0577-42C2-ADF7-FE614BFEEDA3}" type="presOf" srcId="{2DE63631-9622-4BFF-B6E9-A8539C71DCFC}" destId="{CE1C4ED5-6A62-43AF-A257-98D8F5C4C83C}" srcOrd="0" destOrd="0" presId="urn:microsoft.com/office/officeart/2005/8/layout/bProcess2"/>
    <dgm:cxn modelId="{2948E722-71EA-4C1C-884B-6AEE773F29E1}" srcId="{165A4412-3A58-4E92-9BA0-66892D99A024}" destId="{7BFDAB06-2FEA-46E7-BFA6-35D760D3FA79}" srcOrd="0" destOrd="0" parTransId="{A1292BE3-F19A-4A99-873B-8311014DC19C}" sibTransId="{777493AB-9E52-4AAF-8795-B528A4CD9AFA}"/>
    <dgm:cxn modelId="{D09CACAF-4525-4FA3-9F30-0E7EA19A2D16}" type="presOf" srcId="{E124BFB5-744A-442A-A911-854BD3B31020}" destId="{92C0D8FA-9BB3-4594-8DEC-190D10CFC1DC}" srcOrd="0" destOrd="0" presId="urn:microsoft.com/office/officeart/2005/8/layout/bProcess2"/>
    <dgm:cxn modelId="{86B495CE-1349-4F2A-8404-B16EC8CC2075}" srcId="{165A4412-3A58-4E92-9BA0-66892D99A024}" destId="{76920D99-CCEC-4220-88E7-606A10179820}" srcOrd="1" destOrd="0" parTransId="{ECD352B4-F08D-44E4-8AE3-2CA1D7DECE0A}" sibTransId="{125A6D3D-F943-4F97-9FBD-1D2D49078371}"/>
    <dgm:cxn modelId="{450A096A-3340-428D-B4D0-AB2C9CE5258C}" type="presOf" srcId="{41EB8FEF-793A-469F-BE8A-206F381F3C54}" destId="{CAD8FD1E-907B-44E9-A09C-D10BAB9DD9B3}" srcOrd="0" destOrd="0" presId="urn:microsoft.com/office/officeart/2005/8/layout/bProcess2"/>
    <dgm:cxn modelId="{1B77F6D4-D4B4-4A5B-9C39-3C551BFA3200}" type="presOf" srcId="{ECCAC755-AEA2-4E37-9D6B-A2CF460E3005}" destId="{6D3902C9-3677-4E05-BDA6-4974379BC776}" srcOrd="0" destOrd="0" presId="urn:microsoft.com/office/officeart/2005/8/layout/bProcess2"/>
    <dgm:cxn modelId="{C9AFC1C8-663B-4EC8-944D-CB88EA107631}" srcId="{165A4412-3A58-4E92-9BA0-66892D99A024}" destId="{461DAC3B-5C06-40B5-9EA3-1F3379BE6913}" srcOrd="6" destOrd="0" parTransId="{254F332D-F5A5-41E4-A749-4C3FA6BDF5ED}" sibTransId="{9C94AF2F-B3C1-448D-95D1-730536DA2D02}"/>
    <dgm:cxn modelId="{F4638C1A-8BFD-4682-AC02-B1B5623C8EE3}" type="presOf" srcId="{76920D99-CCEC-4220-88E7-606A10179820}" destId="{629DB9FD-8B75-4148-8F0E-A4016F86DD4D}" srcOrd="0" destOrd="0" presId="urn:microsoft.com/office/officeart/2005/8/layout/bProcess2"/>
    <dgm:cxn modelId="{682AA8FA-ADE0-48C2-A52D-B6ADE690C2F6}" type="presOf" srcId="{E770006D-9140-48F3-8BCD-4F29A86AB214}" destId="{270FBE86-588D-453B-AFFB-463871B73AD3}" srcOrd="0" destOrd="0" presId="urn:microsoft.com/office/officeart/2005/8/layout/bProcess2"/>
    <dgm:cxn modelId="{734C7CF4-11BF-49E5-BE2E-50B3EF434780}" type="presOf" srcId="{165A4412-3A58-4E92-9BA0-66892D99A024}" destId="{872D7C36-5DA9-4CD6-BA84-51FAB2853F14}" srcOrd="0" destOrd="0" presId="urn:microsoft.com/office/officeart/2005/8/layout/bProcess2"/>
    <dgm:cxn modelId="{E239DE3C-C66D-4871-9EC3-CC6F66D940D2}" srcId="{165A4412-3A58-4E92-9BA0-66892D99A024}" destId="{19353DDE-5014-4B4B-8688-99E756DA1E3C}" srcOrd="3" destOrd="0" parTransId="{EF5E9016-A238-4F67-A852-379999E133C2}" sibTransId="{E124BFB5-744A-442A-A911-854BD3B31020}"/>
    <dgm:cxn modelId="{284DF392-156B-4213-B4E3-722F08D07D8C}" type="presOf" srcId="{3DD4D6B4-2E7C-4147-A212-1C82742DB214}" destId="{303BD273-5CF3-42F0-AE7C-23B56EA9E01E}" srcOrd="0" destOrd="0" presId="urn:microsoft.com/office/officeart/2005/8/layout/bProcess2"/>
    <dgm:cxn modelId="{9AC66632-67C9-4BF2-B657-4CD4BDA584F7}" type="presParOf" srcId="{872D7C36-5DA9-4CD6-BA84-51FAB2853F14}" destId="{3693D506-2076-4312-9553-8803E606834D}" srcOrd="0" destOrd="0" presId="urn:microsoft.com/office/officeart/2005/8/layout/bProcess2"/>
    <dgm:cxn modelId="{F047BAC0-F2C6-4B02-A255-6B137BC840F3}" type="presParOf" srcId="{872D7C36-5DA9-4CD6-BA84-51FAB2853F14}" destId="{8EBAB615-2582-4F71-A4A2-A3C07BE74F68}" srcOrd="1" destOrd="0" presId="urn:microsoft.com/office/officeart/2005/8/layout/bProcess2"/>
    <dgm:cxn modelId="{E20528E7-E812-4B26-B8EA-BE6EF0D2C56F}" type="presParOf" srcId="{872D7C36-5DA9-4CD6-BA84-51FAB2853F14}" destId="{9C07AB9D-A756-4FE8-B80A-11200A16688E}" srcOrd="2" destOrd="0" presId="urn:microsoft.com/office/officeart/2005/8/layout/bProcess2"/>
    <dgm:cxn modelId="{830DA53A-6825-4AF2-B73B-4E31F69928A2}" type="presParOf" srcId="{9C07AB9D-A756-4FE8-B80A-11200A16688E}" destId="{2E86A585-B92A-4E86-986B-EDC881FFB4C3}" srcOrd="0" destOrd="0" presId="urn:microsoft.com/office/officeart/2005/8/layout/bProcess2"/>
    <dgm:cxn modelId="{20FB9B96-2CB1-4E99-BF7B-0A171C055B55}" type="presParOf" srcId="{9C07AB9D-A756-4FE8-B80A-11200A16688E}" destId="{629DB9FD-8B75-4148-8F0E-A4016F86DD4D}" srcOrd="1" destOrd="0" presId="urn:microsoft.com/office/officeart/2005/8/layout/bProcess2"/>
    <dgm:cxn modelId="{D82C2434-0A60-48ED-9B3F-849F0AC87A9B}" type="presParOf" srcId="{872D7C36-5DA9-4CD6-BA84-51FAB2853F14}" destId="{A570A85E-2DC9-4FC2-945F-5B674062E5D4}" srcOrd="3" destOrd="0" presId="urn:microsoft.com/office/officeart/2005/8/layout/bProcess2"/>
    <dgm:cxn modelId="{116D69A7-800C-4A3C-9594-24AE482FC17A}" type="presParOf" srcId="{872D7C36-5DA9-4CD6-BA84-51FAB2853F14}" destId="{A97C07BB-9084-4CF8-93BC-4BDD5590A31B}" srcOrd="4" destOrd="0" presId="urn:microsoft.com/office/officeart/2005/8/layout/bProcess2"/>
    <dgm:cxn modelId="{553A1969-70FC-4ED2-BBC6-B3CC0C64E2B3}" type="presParOf" srcId="{A97C07BB-9084-4CF8-93BC-4BDD5590A31B}" destId="{5B641231-5081-40B2-918A-DA61D0385E6F}" srcOrd="0" destOrd="0" presId="urn:microsoft.com/office/officeart/2005/8/layout/bProcess2"/>
    <dgm:cxn modelId="{A1E8F6ED-96C6-43D8-834D-A5DEE1754821}" type="presParOf" srcId="{A97C07BB-9084-4CF8-93BC-4BDD5590A31B}" destId="{CAD8FD1E-907B-44E9-A09C-D10BAB9DD9B3}" srcOrd="1" destOrd="0" presId="urn:microsoft.com/office/officeart/2005/8/layout/bProcess2"/>
    <dgm:cxn modelId="{C7836CCF-7688-4F6E-B8EE-560A56708C69}" type="presParOf" srcId="{872D7C36-5DA9-4CD6-BA84-51FAB2853F14}" destId="{CE1C4ED5-6A62-43AF-A257-98D8F5C4C83C}" srcOrd="5" destOrd="0" presId="urn:microsoft.com/office/officeart/2005/8/layout/bProcess2"/>
    <dgm:cxn modelId="{8B9ACB2D-C5F8-4A46-BC81-AB89FEE6B221}" type="presParOf" srcId="{872D7C36-5DA9-4CD6-BA84-51FAB2853F14}" destId="{A08B6008-554E-4DED-AF92-437C5B816891}" srcOrd="6" destOrd="0" presId="urn:microsoft.com/office/officeart/2005/8/layout/bProcess2"/>
    <dgm:cxn modelId="{62194A9D-0819-4E22-9C16-8C648AE3ED20}" type="presParOf" srcId="{A08B6008-554E-4DED-AF92-437C5B816891}" destId="{615BD012-6A80-4070-981C-4B05C418A7B0}" srcOrd="0" destOrd="0" presId="urn:microsoft.com/office/officeart/2005/8/layout/bProcess2"/>
    <dgm:cxn modelId="{3E7BE0FD-6DF5-4102-AB49-9E8E5A61E83B}" type="presParOf" srcId="{A08B6008-554E-4DED-AF92-437C5B816891}" destId="{FE3F2A4A-5FFE-4462-8C78-B813766368EE}" srcOrd="1" destOrd="0" presId="urn:microsoft.com/office/officeart/2005/8/layout/bProcess2"/>
    <dgm:cxn modelId="{904E7F14-173C-4612-AB3C-AE9E366E7D1F}" type="presParOf" srcId="{872D7C36-5DA9-4CD6-BA84-51FAB2853F14}" destId="{92C0D8FA-9BB3-4594-8DEC-190D10CFC1DC}" srcOrd="7" destOrd="0" presId="urn:microsoft.com/office/officeart/2005/8/layout/bProcess2"/>
    <dgm:cxn modelId="{7448C8CF-C23D-4AF2-B24D-D2E06AA079F1}" type="presParOf" srcId="{872D7C36-5DA9-4CD6-BA84-51FAB2853F14}" destId="{18B50C11-0AD6-4A44-A017-9CB1C143011A}" srcOrd="8" destOrd="0" presId="urn:microsoft.com/office/officeart/2005/8/layout/bProcess2"/>
    <dgm:cxn modelId="{E063AB6C-E995-466E-8391-6E21684064AF}" type="presParOf" srcId="{18B50C11-0AD6-4A44-A017-9CB1C143011A}" destId="{0AB2EE2D-BF35-4686-816B-1C2DDD92E7AD}" srcOrd="0" destOrd="0" presId="urn:microsoft.com/office/officeart/2005/8/layout/bProcess2"/>
    <dgm:cxn modelId="{20D2EB7C-0C55-4131-8843-20D05D6B1CC1}" type="presParOf" srcId="{18B50C11-0AD6-4A44-A017-9CB1C143011A}" destId="{270FBE86-588D-453B-AFFB-463871B73AD3}" srcOrd="1" destOrd="0" presId="urn:microsoft.com/office/officeart/2005/8/layout/bProcess2"/>
    <dgm:cxn modelId="{9FC6D81A-F6A8-48C9-A862-8DEF7A44397A}" type="presParOf" srcId="{872D7C36-5DA9-4CD6-BA84-51FAB2853F14}" destId="{6D3902C9-3677-4E05-BDA6-4974379BC776}" srcOrd="9" destOrd="0" presId="urn:microsoft.com/office/officeart/2005/8/layout/bProcess2"/>
    <dgm:cxn modelId="{00EFD6F8-00AF-4AB0-8CE9-7E423CBD25CA}" type="presParOf" srcId="{872D7C36-5DA9-4CD6-BA84-51FAB2853F14}" destId="{AAF057D7-E1A0-4260-8962-CC7FE9ABBEB7}" srcOrd="10" destOrd="0" presId="urn:microsoft.com/office/officeart/2005/8/layout/bProcess2"/>
    <dgm:cxn modelId="{83FB6DED-90A6-46D6-A935-E87680DC7901}" type="presParOf" srcId="{AAF057D7-E1A0-4260-8962-CC7FE9ABBEB7}" destId="{4605F9C4-4CFA-4E1A-94EF-6C28DCFAAF40}" srcOrd="0" destOrd="0" presId="urn:microsoft.com/office/officeart/2005/8/layout/bProcess2"/>
    <dgm:cxn modelId="{0729F358-4829-41FB-A77E-A81C7A73CF0C}" type="presParOf" srcId="{AAF057D7-E1A0-4260-8962-CC7FE9ABBEB7}" destId="{303BD273-5CF3-42F0-AE7C-23B56EA9E01E}" srcOrd="1" destOrd="0" presId="urn:microsoft.com/office/officeart/2005/8/layout/bProcess2"/>
    <dgm:cxn modelId="{53F5654E-07C1-4B3C-A55D-C7873AE31FC2}" type="presParOf" srcId="{872D7C36-5DA9-4CD6-BA84-51FAB2853F14}" destId="{B9AC9B80-B9FE-4F3E-B9C6-87280220906D}" srcOrd="11" destOrd="0" presId="urn:microsoft.com/office/officeart/2005/8/layout/bProcess2"/>
    <dgm:cxn modelId="{35D4E166-CC35-4264-93CD-C8ECAB447726}" type="presParOf" srcId="{872D7C36-5DA9-4CD6-BA84-51FAB2853F14}" destId="{CDEE0BF7-C7EA-42B0-B892-F154AA08A905}" srcOrd="12" destOrd="0" presId="urn:microsoft.com/office/officeart/2005/8/layout/b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5AAEBC-1038-48BF-89FE-431D0A54CD41}" type="doc">
      <dgm:prSet loTypeId="urn:microsoft.com/office/officeart/2005/8/layout/hProcess3" loCatId="process" qsTypeId="urn:microsoft.com/office/officeart/2005/8/quickstyle/3d2" qsCatId="3D" csTypeId="urn:microsoft.com/office/officeart/2005/8/colors/accent3_4" csCatId="accent3" phldr="1"/>
      <dgm:spPr/>
    </dgm:pt>
    <dgm:pt modelId="{BE88D0C6-3FBD-46A4-8BA9-F1D7592C049D}">
      <dgm:prSet phldrT="[Texto]"/>
      <dgm:spPr/>
      <dgm:t>
        <a:bodyPr/>
        <a:lstStyle/>
        <a:p>
          <a:pPr algn="l"/>
          <a:r>
            <a:rPr lang="es-MX" dirty="0" smtClean="0"/>
            <a:t>Los Parámetros Curriculares contienen propósitos, enfoque, contenidos generales, y  recomendaciones didácticas y lingüísticas. Además, a partir de la guía curricular se elaboran programas de estudio por lengua, considerando las particularidades lingüísticas y culturales.</a:t>
          </a:r>
          <a:endParaRPr lang="es-MX" dirty="0"/>
        </a:p>
      </dgm:t>
    </dgm:pt>
    <dgm:pt modelId="{B7EDB48A-BD3F-4687-962C-12B321542E73}" type="parTrans" cxnId="{27A59D6F-F58E-4F02-87EE-CD5B80D0E564}">
      <dgm:prSet/>
      <dgm:spPr/>
      <dgm:t>
        <a:bodyPr/>
        <a:lstStyle/>
        <a:p>
          <a:endParaRPr lang="es-MX"/>
        </a:p>
      </dgm:t>
    </dgm:pt>
    <dgm:pt modelId="{D28507B9-C559-4CA5-9B72-F2828CD4631B}" type="sibTrans" cxnId="{27A59D6F-F58E-4F02-87EE-CD5B80D0E564}">
      <dgm:prSet/>
      <dgm:spPr/>
      <dgm:t>
        <a:bodyPr/>
        <a:lstStyle/>
        <a:p>
          <a:endParaRPr lang="es-MX"/>
        </a:p>
      </dgm:t>
    </dgm:pt>
    <dgm:pt modelId="{23599887-15AF-454B-8BB8-79F7731629E6}" type="pres">
      <dgm:prSet presAssocID="{8E5AAEBC-1038-48BF-89FE-431D0A54CD41}" presName="Name0" presStyleCnt="0">
        <dgm:presLayoutVars>
          <dgm:dir/>
          <dgm:animLvl val="lvl"/>
          <dgm:resizeHandles val="exact"/>
        </dgm:presLayoutVars>
      </dgm:prSet>
      <dgm:spPr/>
    </dgm:pt>
    <dgm:pt modelId="{9482D836-538A-4F05-A719-E1DAFD30B2D8}" type="pres">
      <dgm:prSet presAssocID="{8E5AAEBC-1038-48BF-89FE-431D0A54CD41}" presName="dummy" presStyleCnt="0"/>
      <dgm:spPr/>
    </dgm:pt>
    <dgm:pt modelId="{1D7FE37C-D9A8-41C6-A58A-6AFC26436244}" type="pres">
      <dgm:prSet presAssocID="{8E5AAEBC-1038-48BF-89FE-431D0A54CD41}" presName="linH" presStyleCnt="0"/>
      <dgm:spPr/>
    </dgm:pt>
    <dgm:pt modelId="{2B831072-A56E-4C14-8DDE-F770AF77EAB1}" type="pres">
      <dgm:prSet presAssocID="{8E5AAEBC-1038-48BF-89FE-431D0A54CD41}" presName="padding1" presStyleCnt="0"/>
      <dgm:spPr/>
    </dgm:pt>
    <dgm:pt modelId="{53BE6575-5E3E-4461-BCF2-0E2C6DD0E2EB}" type="pres">
      <dgm:prSet presAssocID="{BE88D0C6-3FBD-46A4-8BA9-F1D7592C049D}" presName="linV" presStyleCnt="0"/>
      <dgm:spPr/>
    </dgm:pt>
    <dgm:pt modelId="{90421C4C-3CFC-4CB8-B947-C11A282367CC}" type="pres">
      <dgm:prSet presAssocID="{BE88D0C6-3FBD-46A4-8BA9-F1D7592C049D}" presName="spVertical1" presStyleCnt="0"/>
      <dgm:spPr/>
    </dgm:pt>
    <dgm:pt modelId="{CDA97AB5-3DBC-49FE-BD83-F923B9E2C118}" type="pres">
      <dgm:prSet presAssocID="{BE88D0C6-3FBD-46A4-8BA9-F1D7592C049D}" presName="parTx" presStyleLbl="revTx" presStyleIdx="0" presStyleCnt="1" custScaleX="142727">
        <dgm:presLayoutVars>
          <dgm:chMax val="0"/>
          <dgm:chPref val="0"/>
          <dgm:bulletEnabled val="1"/>
        </dgm:presLayoutVars>
      </dgm:prSet>
      <dgm:spPr/>
      <dgm:t>
        <a:bodyPr/>
        <a:lstStyle/>
        <a:p>
          <a:endParaRPr lang="es-MX"/>
        </a:p>
      </dgm:t>
    </dgm:pt>
    <dgm:pt modelId="{6C2F21A1-0FD9-4AB3-A692-B6B1D91752C7}" type="pres">
      <dgm:prSet presAssocID="{BE88D0C6-3FBD-46A4-8BA9-F1D7592C049D}" presName="spVertical2" presStyleCnt="0"/>
      <dgm:spPr/>
    </dgm:pt>
    <dgm:pt modelId="{6B63B966-8277-466F-8BCA-DCDE9B60DC20}" type="pres">
      <dgm:prSet presAssocID="{BE88D0C6-3FBD-46A4-8BA9-F1D7592C049D}" presName="spVertical3" presStyleCnt="0"/>
      <dgm:spPr/>
    </dgm:pt>
    <dgm:pt modelId="{0AA10C80-D128-40AB-9F07-DEBA79778FCE}" type="pres">
      <dgm:prSet presAssocID="{8E5AAEBC-1038-48BF-89FE-431D0A54CD41}" presName="padding2" presStyleCnt="0"/>
      <dgm:spPr/>
    </dgm:pt>
    <dgm:pt modelId="{48FB6F43-5414-444F-A548-91351FED8232}" type="pres">
      <dgm:prSet presAssocID="{8E5AAEBC-1038-48BF-89FE-431D0A54CD41}" presName="negArrow" presStyleCnt="0"/>
      <dgm:spPr/>
    </dgm:pt>
    <dgm:pt modelId="{1A121AD2-2022-42B6-94C5-10914B03EC5C}" type="pres">
      <dgm:prSet presAssocID="{8E5AAEBC-1038-48BF-89FE-431D0A54CD41}" presName="backgroundArrow" presStyleLbl="node1" presStyleIdx="0" presStyleCnt="1"/>
      <dgm:spPr/>
    </dgm:pt>
  </dgm:ptLst>
  <dgm:cxnLst>
    <dgm:cxn modelId="{9EC71820-41F0-4A6B-8E2F-292536588B12}" type="presOf" srcId="{BE88D0C6-3FBD-46A4-8BA9-F1D7592C049D}" destId="{CDA97AB5-3DBC-49FE-BD83-F923B9E2C118}" srcOrd="0" destOrd="0" presId="urn:microsoft.com/office/officeart/2005/8/layout/hProcess3"/>
    <dgm:cxn modelId="{3B2A178B-B577-4236-A59B-3BC06B9D735A}" type="presOf" srcId="{8E5AAEBC-1038-48BF-89FE-431D0A54CD41}" destId="{23599887-15AF-454B-8BB8-79F7731629E6}" srcOrd="0" destOrd="0" presId="urn:microsoft.com/office/officeart/2005/8/layout/hProcess3"/>
    <dgm:cxn modelId="{27A59D6F-F58E-4F02-87EE-CD5B80D0E564}" srcId="{8E5AAEBC-1038-48BF-89FE-431D0A54CD41}" destId="{BE88D0C6-3FBD-46A4-8BA9-F1D7592C049D}" srcOrd="0" destOrd="0" parTransId="{B7EDB48A-BD3F-4687-962C-12B321542E73}" sibTransId="{D28507B9-C559-4CA5-9B72-F2828CD4631B}"/>
    <dgm:cxn modelId="{9E619119-42E8-4799-B702-956992BCE6BB}" type="presParOf" srcId="{23599887-15AF-454B-8BB8-79F7731629E6}" destId="{9482D836-538A-4F05-A719-E1DAFD30B2D8}" srcOrd="0" destOrd="0" presId="urn:microsoft.com/office/officeart/2005/8/layout/hProcess3"/>
    <dgm:cxn modelId="{F5256C49-716D-4112-A237-853ECB6B6199}" type="presParOf" srcId="{23599887-15AF-454B-8BB8-79F7731629E6}" destId="{1D7FE37C-D9A8-41C6-A58A-6AFC26436244}" srcOrd="1" destOrd="0" presId="urn:microsoft.com/office/officeart/2005/8/layout/hProcess3"/>
    <dgm:cxn modelId="{584134F2-3E03-47DC-BADB-255107282E61}" type="presParOf" srcId="{1D7FE37C-D9A8-41C6-A58A-6AFC26436244}" destId="{2B831072-A56E-4C14-8DDE-F770AF77EAB1}" srcOrd="0" destOrd="0" presId="urn:microsoft.com/office/officeart/2005/8/layout/hProcess3"/>
    <dgm:cxn modelId="{F86AA52A-CEB3-4696-BA68-883640399AEF}" type="presParOf" srcId="{1D7FE37C-D9A8-41C6-A58A-6AFC26436244}" destId="{53BE6575-5E3E-4461-BCF2-0E2C6DD0E2EB}" srcOrd="1" destOrd="0" presId="urn:microsoft.com/office/officeart/2005/8/layout/hProcess3"/>
    <dgm:cxn modelId="{CFFFE013-7386-4A45-BEFA-F924B9820E6E}" type="presParOf" srcId="{53BE6575-5E3E-4461-BCF2-0E2C6DD0E2EB}" destId="{90421C4C-3CFC-4CB8-B947-C11A282367CC}" srcOrd="0" destOrd="0" presId="urn:microsoft.com/office/officeart/2005/8/layout/hProcess3"/>
    <dgm:cxn modelId="{95C6A5AE-518D-4B20-9A50-922F6590B92A}" type="presParOf" srcId="{53BE6575-5E3E-4461-BCF2-0E2C6DD0E2EB}" destId="{CDA97AB5-3DBC-49FE-BD83-F923B9E2C118}" srcOrd="1" destOrd="0" presId="urn:microsoft.com/office/officeart/2005/8/layout/hProcess3"/>
    <dgm:cxn modelId="{0A8E3DA7-60D6-4A2D-B20C-59A53EBBCD56}" type="presParOf" srcId="{53BE6575-5E3E-4461-BCF2-0E2C6DD0E2EB}" destId="{6C2F21A1-0FD9-4AB3-A692-B6B1D91752C7}" srcOrd="2" destOrd="0" presId="urn:microsoft.com/office/officeart/2005/8/layout/hProcess3"/>
    <dgm:cxn modelId="{97975C8A-C541-43C1-9E56-FEE903C516E8}" type="presParOf" srcId="{53BE6575-5E3E-4461-BCF2-0E2C6DD0E2EB}" destId="{6B63B966-8277-466F-8BCA-DCDE9B60DC20}" srcOrd="3" destOrd="0" presId="urn:microsoft.com/office/officeart/2005/8/layout/hProcess3"/>
    <dgm:cxn modelId="{781BA739-BC0C-449F-B1CD-FBEC7C4589E0}" type="presParOf" srcId="{1D7FE37C-D9A8-41C6-A58A-6AFC26436244}" destId="{0AA10C80-D128-40AB-9F07-DEBA79778FCE}" srcOrd="2" destOrd="0" presId="urn:microsoft.com/office/officeart/2005/8/layout/hProcess3"/>
    <dgm:cxn modelId="{5FA35E57-259A-4F5E-8432-66E5B46037C9}" type="presParOf" srcId="{1D7FE37C-D9A8-41C6-A58A-6AFC26436244}" destId="{48FB6F43-5414-444F-A548-91351FED8232}" srcOrd="3" destOrd="0" presId="urn:microsoft.com/office/officeart/2005/8/layout/hProcess3"/>
    <dgm:cxn modelId="{BF61EECB-376E-4E70-A997-A78AE9F0102C}" type="presParOf" srcId="{1D7FE37C-D9A8-41C6-A58A-6AFC26436244}" destId="{1A121AD2-2022-42B6-94C5-10914B03EC5C}" srcOrd="4" destOrd="0" presId="urn:microsoft.com/office/officeart/2005/8/layout/h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659B81-F828-4CE5-8D1B-1DD0DAD30120}" type="doc">
      <dgm:prSet loTypeId="urn:microsoft.com/office/officeart/2005/8/layout/venn3" loCatId="relationship" qsTypeId="urn:microsoft.com/office/officeart/2005/8/quickstyle/3d3" qsCatId="3D" csTypeId="urn:microsoft.com/office/officeart/2005/8/colors/colorful5" csCatId="colorful" phldr="1"/>
      <dgm:spPr/>
      <dgm:t>
        <a:bodyPr/>
        <a:lstStyle/>
        <a:p>
          <a:endParaRPr lang="es-MX"/>
        </a:p>
      </dgm:t>
    </dgm:pt>
    <dgm:pt modelId="{842A8DF5-B02F-44E6-8BB5-32B73FC3A4FC}">
      <dgm:prSet phldrT="[Texto]" custT="1"/>
      <dgm:spPr/>
      <dgm:t>
        <a:bodyPr/>
        <a:lstStyle/>
        <a:p>
          <a:r>
            <a:rPr lang="es-MX" sz="1200" dirty="0" smtClean="0"/>
            <a:t>La gestión escolar</a:t>
          </a:r>
          <a:endParaRPr lang="es-MX" sz="1200" dirty="0"/>
        </a:p>
      </dgm:t>
    </dgm:pt>
    <dgm:pt modelId="{4CEEED93-2EDD-49DE-9F4A-C52B978C8DEC}" type="parTrans" cxnId="{4D8F4EBE-8A6C-4EA7-91F7-8146917253B2}">
      <dgm:prSet/>
      <dgm:spPr/>
      <dgm:t>
        <a:bodyPr/>
        <a:lstStyle/>
        <a:p>
          <a:endParaRPr lang="es-MX"/>
        </a:p>
      </dgm:t>
    </dgm:pt>
    <dgm:pt modelId="{34B16C2F-61BD-4F8D-AFF5-27219D9D57FC}" type="sibTrans" cxnId="{4D8F4EBE-8A6C-4EA7-91F7-8146917253B2}">
      <dgm:prSet/>
      <dgm:spPr/>
      <dgm:t>
        <a:bodyPr/>
        <a:lstStyle/>
        <a:p>
          <a:endParaRPr lang="es-MX"/>
        </a:p>
      </dgm:t>
    </dgm:pt>
    <dgm:pt modelId="{6E11B75F-E88C-428F-B57A-36DE938386D4}">
      <dgm:prSet phldrT="[Texto]"/>
      <dgm:spPr/>
      <dgm:t>
        <a:bodyPr/>
        <a:lstStyle/>
        <a:p>
          <a:r>
            <a:rPr lang="es-MX" dirty="0" smtClean="0"/>
            <a:t>Elementos y condiciones</a:t>
          </a:r>
        </a:p>
        <a:p>
          <a:r>
            <a:rPr lang="es-MX" dirty="0" smtClean="0"/>
            <a:t>para la reforma en la gestión escolar</a:t>
          </a:r>
          <a:endParaRPr lang="es-MX" dirty="0"/>
        </a:p>
      </dgm:t>
    </dgm:pt>
    <dgm:pt modelId="{AB5AA05E-D7AD-459A-8902-859CAF563CFA}" type="parTrans" cxnId="{C01EE476-40C5-4173-BAF6-EABB1B230D72}">
      <dgm:prSet/>
      <dgm:spPr/>
      <dgm:t>
        <a:bodyPr/>
        <a:lstStyle/>
        <a:p>
          <a:endParaRPr lang="es-MX"/>
        </a:p>
      </dgm:t>
    </dgm:pt>
    <dgm:pt modelId="{10BC9C14-3691-41A7-A82E-50C6F165DBBE}" type="sibTrans" cxnId="{C01EE476-40C5-4173-BAF6-EABB1B230D72}">
      <dgm:prSet/>
      <dgm:spPr/>
      <dgm:t>
        <a:bodyPr/>
        <a:lstStyle/>
        <a:p>
          <a:endParaRPr lang="es-MX"/>
        </a:p>
      </dgm:t>
    </dgm:pt>
    <dgm:pt modelId="{B44095BF-7C07-45B9-BCA6-30946583905F}">
      <dgm:prSet phldrT="[Texto]"/>
      <dgm:spPr/>
      <dgm:t>
        <a:bodyPr/>
        <a:lstStyle/>
        <a:p>
          <a:r>
            <a:rPr lang="es-MX" dirty="0" smtClean="0"/>
            <a:t>Gestión de la asesoría académica en la escuela</a:t>
          </a:r>
          <a:endParaRPr lang="es-MX" dirty="0"/>
        </a:p>
      </dgm:t>
    </dgm:pt>
    <dgm:pt modelId="{18A722A0-BD51-49F1-A130-79F68A7C76C8}" type="parTrans" cxnId="{65E4FA96-1078-4D0D-9F23-498DF05F5F28}">
      <dgm:prSet/>
      <dgm:spPr/>
      <dgm:t>
        <a:bodyPr/>
        <a:lstStyle/>
        <a:p>
          <a:endParaRPr lang="es-MX"/>
        </a:p>
      </dgm:t>
    </dgm:pt>
    <dgm:pt modelId="{857751E2-0A30-4B04-931A-DC85A1BF10E0}" type="sibTrans" cxnId="{65E4FA96-1078-4D0D-9F23-498DF05F5F28}">
      <dgm:prSet/>
      <dgm:spPr/>
      <dgm:t>
        <a:bodyPr/>
        <a:lstStyle/>
        <a:p>
          <a:endParaRPr lang="es-MX"/>
        </a:p>
      </dgm:t>
    </dgm:pt>
    <dgm:pt modelId="{3D5563B5-9408-4C5F-875C-3CD7B049D1D7}">
      <dgm:prSet phldrT="[Texto]"/>
      <dgm:spPr/>
      <dgm:t>
        <a:bodyPr/>
        <a:lstStyle/>
        <a:p>
          <a:r>
            <a:rPr lang="es-MX" dirty="0" smtClean="0"/>
            <a:t>Modelos de gestión específicos para cada contexto</a:t>
          </a:r>
          <a:endParaRPr lang="es-MX" dirty="0"/>
        </a:p>
      </dgm:t>
    </dgm:pt>
    <dgm:pt modelId="{F93F571B-4C9C-4ABA-AD27-788245324E5D}" type="parTrans" cxnId="{2A52688E-13BA-43BA-A324-20F3D74D6A0E}">
      <dgm:prSet/>
      <dgm:spPr/>
      <dgm:t>
        <a:bodyPr/>
        <a:lstStyle/>
        <a:p>
          <a:endParaRPr lang="es-MX"/>
        </a:p>
      </dgm:t>
    </dgm:pt>
    <dgm:pt modelId="{DA41BEDE-21A0-4C52-A123-880C47223CC6}" type="sibTrans" cxnId="{2A52688E-13BA-43BA-A324-20F3D74D6A0E}">
      <dgm:prSet/>
      <dgm:spPr/>
      <dgm:t>
        <a:bodyPr/>
        <a:lstStyle/>
        <a:p>
          <a:endParaRPr lang="es-MX"/>
        </a:p>
      </dgm:t>
    </dgm:pt>
    <dgm:pt modelId="{AB851A7B-80C5-4C9C-8FF9-4A503E6EAD7C}">
      <dgm:prSet phldrT="[Texto]"/>
      <dgm:spPr/>
      <dgm:t>
        <a:bodyPr/>
        <a:lstStyle/>
        <a:p>
          <a:r>
            <a:rPr lang="es-MX" dirty="0" smtClean="0"/>
            <a:t>Gestión para avanzar hacia una Escuela de Tiempo Completo</a:t>
          </a:r>
          <a:endParaRPr lang="es-MX" dirty="0"/>
        </a:p>
      </dgm:t>
    </dgm:pt>
    <dgm:pt modelId="{0ACD37D3-A56A-4695-A3E0-3DEA1E91F660}" type="parTrans" cxnId="{C26A97EF-4E67-481C-A9B0-1C845E1EEE9A}">
      <dgm:prSet/>
      <dgm:spPr/>
      <dgm:t>
        <a:bodyPr/>
        <a:lstStyle/>
        <a:p>
          <a:endParaRPr lang="es-MX"/>
        </a:p>
      </dgm:t>
    </dgm:pt>
    <dgm:pt modelId="{359C9B96-ED19-490C-8D55-89C124DB3757}" type="sibTrans" cxnId="{C26A97EF-4E67-481C-A9B0-1C845E1EEE9A}">
      <dgm:prSet/>
      <dgm:spPr/>
      <dgm:t>
        <a:bodyPr/>
        <a:lstStyle/>
        <a:p>
          <a:endParaRPr lang="es-MX"/>
        </a:p>
      </dgm:t>
    </dgm:pt>
    <dgm:pt modelId="{671C7EDE-A54E-4C3C-842B-DDA8BDE701D4}">
      <dgm:prSet phldrT="[Texto]" custT="1"/>
      <dgm:spPr/>
      <dgm:t>
        <a:bodyPr/>
        <a:lstStyle/>
        <a:p>
          <a:r>
            <a:rPr lang="es-MX" sz="1200" dirty="0" smtClean="0"/>
            <a:t>Gestión del tiempo en jornada ampliada</a:t>
          </a:r>
          <a:endParaRPr lang="es-MX" sz="1200" dirty="0"/>
        </a:p>
      </dgm:t>
    </dgm:pt>
    <dgm:pt modelId="{47B36429-1F7F-4B74-8DB7-2C2883A81AF8}" type="parTrans" cxnId="{EB49A57B-FC3C-49BD-9DCA-AA32F2C365F0}">
      <dgm:prSet/>
      <dgm:spPr/>
      <dgm:t>
        <a:bodyPr/>
        <a:lstStyle/>
        <a:p>
          <a:endParaRPr lang="es-MX"/>
        </a:p>
      </dgm:t>
    </dgm:pt>
    <dgm:pt modelId="{918B7881-6026-4534-B65F-452E0CFC9BC7}" type="sibTrans" cxnId="{EB49A57B-FC3C-49BD-9DCA-AA32F2C365F0}">
      <dgm:prSet/>
      <dgm:spPr/>
      <dgm:t>
        <a:bodyPr/>
        <a:lstStyle/>
        <a:p>
          <a:endParaRPr lang="es-MX"/>
        </a:p>
      </dgm:t>
    </dgm:pt>
    <dgm:pt modelId="{0583F656-A828-46BD-89CC-86367E02EDAE}">
      <dgm:prSet phldrT="[Texto]"/>
      <dgm:spPr/>
      <dgm:t>
        <a:bodyPr/>
        <a:lstStyle/>
        <a:p>
          <a:r>
            <a:rPr lang="es-MX" dirty="0" smtClean="0"/>
            <a:t>Gestión del tiempo propuesto</a:t>
          </a:r>
        </a:p>
        <a:p>
          <a:r>
            <a:rPr lang="es-MX" dirty="0" smtClean="0"/>
            <a:t>en las escuelas de medio tiempo</a:t>
          </a:r>
          <a:endParaRPr lang="es-MX" dirty="0"/>
        </a:p>
      </dgm:t>
    </dgm:pt>
    <dgm:pt modelId="{BCEBCF05-5602-4697-A6AF-D1FB158069D3}" type="parTrans" cxnId="{B30E280C-454D-4056-BB47-E0A323C8B35C}">
      <dgm:prSet/>
      <dgm:spPr/>
      <dgm:t>
        <a:bodyPr/>
        <a:lstStyle/>
        <a:p>
          <a:endParaRPr lang="es-MX"/>
        </a:p>
      </dgm:t>
    </dgm:pt>
    <dgm:pt modelId="{3BC4BDC9-5699-4560-AC5A-D057D22CC8B9}" type="sibTrans" cxnId="{B30E280C-454D-4056-BB47-E0A323C8B35C}">
      <dgm:prSet/>
      <dgm:spPr/>
      <dgm:t>
        <a:bodyPr/>
        <a:lstStyle/>
        <a:p>
          <a:endParaRPr lang="es-MX"/>
        </a:p>
      </dgm:t>
    </dgm:pt>
    <dgm:pt modelId="{4AEC912A-1BB6-4847-A12C-8FB30465368B}" type="pres">
      <dgm:prSet presAssocID="{06659B81-F828-4CE5-8D1B-1DD0DAD30120}" presName="Name0" presStyleCnt="0">
        <dgm:presLayoutVars>
          <dgm:dir/>
          <dgm:resizeHandles val="exact"/>
        </dgm:presLayoutVars>
      </dgm:prSet>
      <dgm:spPr/>
    </dgm:pt>
    <dgm:pt modelId="{43CC5BF7-91BD-488A-A526-114BECAEF764}" type="pres">
      <dgm:prSet presAssocID="{842A8DF5-B02F-44E6-8BB5-32B73FC3A4FC}" presName="Name5" presStyleLbl="vennNode1" presStyleIdx="0" presStyleCnt="7">
        <dgm:presLayoutVars>
          <dgm:bulletEnabled val="1"/>
        </dgm:presLayoutVars>
      </dgm:prSet>
      <dgm:spPr/>
      <dgm:t>
        <a:bodyPr/>
        <a:lstStyle/>
        <a:p>
          <a:endParaRPr lang="es-MX"/>
        </a:p>
      </dgm:t>
    </dgm:pt>
    <dgm:pt modelId="{EC9135BE-2236-408B-91B9-201743B5F550}" type="pres">
      <dgm:prSet presAssocID="{34B16C2F-61BD-4F8D-AFF5-27219D9D57FC}" presName="space" presStyleCnt="0"/>
      <dgm:spPr/>
    </dgm:pt>
    <dgm:pt modelId="{427F4920-D708-4511-8DC2-99951ADF3CA5}" type="pres">
      <dgm:prSet presAssocID="{6E11B75F-E88C-428F-B57A-36DE938386D4}" presName="Name5" presStyleLbl="vennNode1" presStyleIdx="1" presStyleCnt="7">
        <dgm:presLayoutVars>
          <dgm:bulletEnabled val="1"/>
        </dgm:presLayoutVars>
      </dgm:prSet>
      <dgm:spPr/>
      <dgm:t>
        <a:bodyPr/>
        <a:lstStyle/>
        <a:p>
          <a:endParaRPr lang="es-MX"/>
        </a:p>
      </dgm:t>
    </dgm:pt>
    <dgm:pt modelId="{91549CE4-B1A3-43CA-A9A3-972718872CC3}" type="pres">
      <dgm:prSet presAssocID="{10BC9C14-3691-41A7-A82E-50C6F165DBBE}" presName="space" presStyleCnt="0"/>
      <dgm:spPr/>
    </dgm:pt>
    <dgm:pt modelId="{F3825EDE-4CE1-4D3D-96CC-16016F2FDB87}" type="pres">
      <dgm:prSet presAssocID="{B44095BF-7C07-45B9-BCA6-30946583905F}" presName="Name5" presStyleLbl="vennNode1" presStyleIdx="2" presStyleCnt="7">
        <dgm:presLayoutVars>
          <dgm:bulletEnabled val="1"/>
        </dgm:presLayoutVars>
      </dgm:prSet>
      <dgm:spPr/>
      <dgm:t>
        <a:bodyPr/>
        <a:lstStyle/>
        <a:p>
          <a:endParaRPr lang="es-MX"/>
        </a:p>
      </dgm:t>
    </dgm:pt>
    <dgm:pt modelId="{73420B27-23D3-45C9-87AF-C14BD234C717}" type="pres">
      <dgm:prSet presAssocID="{857751E2-0A30-4B04-931A-DC85A1BF10E0}" presName="space" presStyleCnt="0"/>
      <dgm:spPr/>
    </dgm:pt>
    <dgm:pt modelId="{7CE24A7B-C1AA-4B18-944F-39215AEDA66E}" type="pres">
      <dgm:prSet presAssocID="{3D5563B5-9408-4C5F-875C-3CD7B049D1D7}" presName="Name5" presStyleLbl="vennNode1" presStyleIdx="3" presStyleCnt="7">
        <dgm:presLayoutVars>
          <dgm:bulletEnabled val="1"/>
        </dgm:presLayoutVars>
      </dgm:prSet>
      <dgm:spPr/>
      <dgm:t>
        <a:bodyPr/>
        <a:lstStyle/>
        <a:p>
          <a:endParaRPr lang="es-MX"/>
        </a:p>
      </dgm:t>
    </dgm:pt>
    <dgm:pt modelId="{8DF87DA3-D56C-4316-99B0-DC17E1D611EA}" type="pres">
      <dgm:prSet presAssocID="{DA41BEDE-21A0-4C52-A123-880C47223CC6}" presName="space" presStyleCnt="0"/>
      <dgm:spPr/>
    </dgm:pt>
    <dgm:pt modelId="{A35B8C8F-C910-4016-9BFD-59A4C22B4F16}" type="pres">
      <dgm:prSet presAssocID="{AB851A7B-80C5-4C9C-8FF9-4A503E6EAD7C}" presName="Name5" presStyleLbl="vennNode1" presStyleIdx="4" presStyleCnt="7">
        <dgm:presLayoutVars>
          <dgm:bulletEnabled val="1"/>
        </dgm:presLayoutVars>
      </dgm:prSet>
      <dgm:spPr/>
      <dgm:t>
        <a:bodyPr/>
        <a:lstStyle/>
        <a:p>
          <a:endParaRPr lang="es-MX"/>
        </a:p>
      </dgm:t>
    </dgm:pt>
    <dgm:pt modelId="{21517C1D-6948-45B6-BC36-F074E6FF9963}" type="pres">
      <dgm:prSet presAssocID="{359C9B96-ED19-490C-8D55-89C124DB3757}" presName="space" presStyleCnt="0"/>
      <dgm:spPr/>
    </dgm:pt>
    <dgm:pt modelId="{832E67FF-6F57-4383-ADC3-9594A1D3846F}" type="pres">
      <dgm:prSet presAssocID="{671C7EDE-A54E-4C3C-842B-DDA8BDE701D4}" presName="Name5" presStyleLbl="vennNode1" presStyleIdx="5" presStyleCnt="7">
        <dgm:presLayoutVars>
          <dgm:bulletEnabled val="1"/>
        </dgm:presLayoutVars>
      </dgm:prSet>
      <dgm:spPr/>
      <dgm:t>
        <a:bodyPr/>
        <a:lstStyle/>
        <a:p>
          <a:endParaRPr lang="es-MX"/>
        </a:p>
      </dgm:t>
    </dgm:pt>
    <dgm:pt modelId="{D11D4594-A9E7-4932-9261-EC45DE2EC3B0}" type="pres">
      <dgm:prSet presAssocID="{918B7881-6026-4534-B65F-452E0CFC9BC7}" presName="space" presStyleCnt="0"/>
      <dgm:spPr/>
    </dgm:pt>
    <dgm:pt modelId="{0356F555-5586-47B3-A6E8-28DA6415EC5A}" type="pres">
      <dgm:prSet presAssocID="{0583F656-A828-46BD-89CC-86367E02EDAE}" presName="Name5" presStyleLbl="vennNode1" presStyleIdx="6" presStyleCnt="7">
        <dgm:presLayoutVars>
          <dgm:bulletEnabled val="1"/>
        </dgm:presLayoutVars>
      </dgm:prSet>
      <dgm:spPr/>
      <dgm:t>
        <a:bodyPr/>
        <a:lstStyle/>
        <a:p>
          <a:endParaRPr lang="es-MX"/>
        </a:p>
      </dgm:t>
    </dgm:pt>
  </dgm:ptLst>
  <dgm:cxnLst>
    <dgm:cxn modelId="{C01EE476-40C5-4173-BAF6-EABB1B230D72}" srcId="{06659B81-F828-4CE5-8D1B-1DD0DAD30120}" destId="{6E11B75F-E88C-428F-B57A-36DE938386D4}" srcOrd="1" destOrd="0" parTransId="{AB5AA05E-D7AD-459A-8902-859CAF563CFA}" sibTransId="{10BC9C14-3691-41A7-A82E-50C6F165DBBE}"/>
    <dgm:cxn modelId="{2A52688E-13BA-43BA-A324-20F3D74D6A0E}" srcId="{06659B81-F828-4CE5-8D1B-1DD0DAD30120}" destId="{3D5563B5-9408-4C5F-875C-3CD7B049D1D7}" srcOrd="3" destOrd="0" parTransId="{F93F571B-4C9C-4ABA-AD27-788245324E5D}" sibTransId="{DA41BEDE-21A0-4C52-A123-880C47223CC6}"/>
    <dgm:cxn modelId="{D6EEF096-41D8-40C7-BD9B-F70209214B08}" type="presOf" srcId="{3D5563B5-9408-4C5F-875C-3CD7B049D1D7}" destId="{7CE24A7B-C1AA-4B18-944F-39215AEDA66E}" srcOrd="0" destOrd="0" presId="urn:microsoft.com/office/officeart/2005/8/layout/venn3"/>
    <dgm:cxn modelId="{FE91EBF5-5271-4337-B35F-286EABBD8CCB}" type="presOf" srcId="{671C7EDE-A54E-4C3C-842B-DDA8BDE701D4}" destId="{832E67FF-6F57-4383-ADC3-9594A1D3846F}" srcOrd="0" destOrd="0" presId="urn:microsoft.com/office/officeart/2005/8/layout/venn3"/>
    <dgm:cxn modelId="{C26A97EF-4E67-481C-A9B0-1C845E1EEE9A}" srcId="{06659B81-F828-4CE5-8D1B-1DD0DAD30120}" destId="{AB851A7B-80C5-4C9C-8FF9-4A503E6EAD7C}" srcOrd="4" destOrd="0" parTransId="{0ACD37D3-A56A-4695-A3E0-3DEA1E91F660}" sibTransId="{359C9B96-ED19-490C-8D55-89C124DB3757}"/>
    <dgm:cxn modelId="{EB49A57B-FC3C-49BD-9DCA-AA32F2C365F0}" srcId="{06659B81-F828-4CE5-8D1B-1DD0DAD30120}" destId="{671C7EDE-A54E-4C3C-842B-DDA8BDE701D4}" srcOrd="5" destOrd="0" parTransId="{47B36429-1F7F-4B74-8DB7-2C2883A81AF8}" sibTransId="{918B7881-6026-4534-B65F-452E0CFC9BC7}"/>
    <dgm:cxn modelId="{98663478-BD25-4CF1-9190-2672C461D805}" type="presOf" srcId="{06659B81-F828-4CE5-8D1B-1DD0DAD30120}" destId="{4AEC912A-1BB6-4847-A12C-8FB30465368B}" srcOrd="0" destOrd="0" presId="urn:microsoft.com/office/officeart/2005/8/layout/venn3"/>
    <dgm:cxn modelId="{B30E280C-454D-4056-BB47-E0A323C8B35C}" srcId="{06659B81-F828-4CE5-8D1B-1DD0DAD30120}" destId="{0583F656-A828-46BD-89CC-86367E02EDAE}" srcOrd="6" destOrd="0" parTransId="{BCEBCF05-5602-4697-A6AF-D1FB158069D3}" sibTransId="{3BC4BDC9-5699-4560-AC5A-D057D22CC8B9}"/>
    <dgm:cxn modelId="{8410312A-A761-419F-9A70-43F4DE5F611E}" type="presOf" srcId="{AB851A7B-80C5-4C9C-8FF9-4A503E6EAD7C}" destId="{A35B8C8F-C910-4016-9BFD-59A4C22B4F16}" srcOrd="0" destOrd="0" presId="urn:microsoft.com/office/officeart/2005/8/layout/venn3"/>
    <dgm:cxn modelId="{F715CAB8-6F6A-4060-B139-AFB2F39C9BC9}" type="presOf" srcId="{842A8DF5-B02F-44E6-8BB5-32B73FC3A4FC}" destId="{43CC5BF7-91BD-488A-A526-114BECAEF764}" srcOrd="0" destOrd="0" presId="urn:microsoft.com/office/officeart/2005/8/layout/venn3"/>
    <dgm:cxn modelId="{64D88520-0C67-4AFC-851C-1672BFFB7E8D}" type="presOf" srcId="{0583F656-A828-46BD-89CC-86367E02EDAE}" destId="{0356F555-5586-47B3-A6E8-28DA6415EC5A}" srcOrd="0" destOrd="0" presId="urn:microsoft.com/office/officeart/2005/8/layout/venn3"/>
    <dgm:cxn modelId="{FDD0B3B7-080C-4FBF-914A-6EA087E55446}" type="presOf" srcId="{B44095BF-7C07-45B9-BCA6-30946583905F}" destId="{F3825EDE-4CE1-4D3D-96CC-16016F2FDB87}" srcOrd="0" destOrd="0" presId="urn:microsoft.com/office/officeart/2005/8/layout/venn3"/>
    <dgm:cxn modelId="{6C0DC829-F336-4DAE-A8AF-57DA695A00DC}" type="presOf" srcId="{6E11B75F-E88C-428F-B57A-36DE938386D4}" destId="{427F4920-D708-4511-8DC2-99951ADF3CA5}" srcOrd="0" destOrd="0" presId="urn:microsoft.com/office/officeart/2005/8/layout/venn3"/>
    <dgm:cxn modelId="{4D8F4EBE-8A6C-4EA7-91F7-8146917253B2}" srcId="{06659B81-F828-4CE5-8D1B-1DD0DAD30120}" destId="{842A8DF5-B02F-44E6-8BB5-32B73FC3A4FC}" srcOrd="0" destOrd="0" parTransId="{4CEEED93-2EDD-49DE-9F4A-C52B978C8DEC}" sibTransId="{34B16C2F-61BD-4F8D-AFF5-27219D9D57FC}"/>
    <dgm:cxn modelId="{65E4FA96-1078-4D0D-9F23-498DF05F5F28}" srcId="{06659B81-F828-4CE5-8D1B-1DD0DAD30120}" destId="{B44095BF-7C07-45B9-BCA6-30946583905F}" srcOrd="2" destOrd="0" parTransId="{18A722A0-BD51-49F1-A130-79F68A7C76C8}" sibTransId="{857751E2-0A30-4B04-931A-DC85A1BF10E0}"/>
    <dgm:cxn modelId="{0889BD57-8CB3-4044-B63E-5E2341D5CD79}" type="presParOf" srcId="{4AEC912A-1BB6-4847-A12C-8FB30465368B}" destId="{43CC5BF7-91BD-488A-A526-114BECAEF764}" srcOrd="0" destOrd="0" presId="urn:microsoft.com/office/officeart/2005/8/layout/venn3"/>
    <dgm:cxn modelId="{422D9121-1753-46E7-844B-82C566A57FDA}" type="presParOf" srcId="{4AEC912A-1BB6-4847-A12C-8FB30465368B}" destId="{EC9135BE-2236-408B-91B9-201743B5F550}" srcOrd="1" destOrd="0" presId="urn:microsoft.com/office/officeart/2005/8/layout/venn3"/>
    <dgm:cxn modelId="{A0F77FEE-3032-4986-AA7A-9941BB022E1F}" type="presParOf" srcId="{4AEC912A-1BB6-4847-A12C-8FB30465368B}" destId="{427F4920-D708-4511-8DC2-99951ADF3CA5}" srcOrd="2" destOrd="0" presId="urn:microsoft.com/office/officeart/2005/8/layout/venn3"/>
    <dgm:cxn modelId="{02CD5BF9-47FC-4141-8016-BCB468F1E92E}" type="presParOf" srcId="{4AEC912A-1BB6-4847-A12C-8FB30465368B}" destId="{91549CE4-B1A3-43CA-A9A3-972718872CC3}" srcOrd="3" destOrd="0" presId="urn:microsoft.com/office/officeart/2005/8/layout/venn3"/>
    <dgm:cxn modelId="{B7E6A827-0F4D-4046-99F0-5F7FBD4173AD}" type="presParOf" srcId="{4AEC912A-1BB6-4847-A12C-8FB30465368B}" destId="{F3825EDE-4CE1-4D3D-96CC-16016F2FDB87}" srcOrd="4" destOrd="0" presId="urn:microsoft.com/office/officeart/2005/8/layout/venn3"/>
    <dgm:cxn modelId="{FEA2406D-2A3F-42EE-950C-EE63EE7A69DA}" type="presParOf" srcId="{4AEC912A-1BB6-4847-A12C-8FB30465368B}" destId="{73420B27-23D3-45C9-87AF-C14BD234C717}" srcOrd="5" destOrd="0" presId="urn:microsoft.com/office/officeart/2005/8/layout/venn3"/>
    <dgm:cxn modelId="{DCD36120-CBC4-4EDA-B2E6-585717188059}" type="presParOf" srcId="{4AEC912A-1BB6-4847-A12C-8FB30465368B}" destId="{7CE24A7B-C1AA-4B18-944F-39215AEDA66E}" srcOrd="6" destOrd="0" presId="urn:microsoft.com/office/officeart/2005/8/layout/venn3"/>
    <dgm:cxn modelId="{07D77197-088D-40A6-9621-0E6AFB9D41DF}" type="presParOf" srcId="{4AEC912A-1BB6-4847-A12C-8FB30465368B}" destId="{8DF87DA3-D56C-4316-99B0-DC17E1D611EA}" srcOrd="7" destOrd="0" presId="urn:microsoft.com/office/officeart/2005/8/layout/venn3"/>
    <dgm:cxn modelId="{78844CE1-EE57-4E76-BA58-FB2FA74C66EB}" type="presParOf" srcId="{4AEC912A-1BB6-4847-A12C-8FB30465368B}" destId="{A35B8C8F-C910-4016-9BFD-59A4C22B4F16}" srcOrd="8" destOrd="0" presId="urn:microsoft.com/office/officeart/2005/8/layout/venn3"/>
    <dgm:cxn modelId="{AB0E38DC-0D95-4E87-805A-BBF02A58BA9C}" type="presParOf" srcId="{4AEC912A-1BB6-4847-A12C-8FB30465368B}" destId="{21517C1D-6948-45B6-BC36-F074E6FF9963}" srcOrd="9" destOrd="0" presId="urn:microsoft.com/office/officeart/2005/8/layout/venn3"/>
    <dgm:cxn modelId="{96F58041-51E7-481F-B451-DDE5467E3AAB}" type="presParOf" srcId="{4AEC912A-1BB6-4847-A12C-8FB30465368B}" destId="{832E67FF-6F57-4383-ADC3-9594A1D3846F}" srcOrd="10" destOrd="0" presId="urn:microsoft.com/office/officeart/2005/8/layout/venn3"/>
    <dgm:cxn modelId="{686A2B38-6544-458A-8A65-DCC107ED0FC9}" type="presParOf" srcId="{4AEC912A-1BB6-4847-A12C-8FB30465368B}" destId="{D11D4594-A9E7-4932-9261-EC45DE2EC3B0}" srcOrd="11" destOrd="0" presId="urn:microsoft.com/office/officeart/2005/8/layout/venn3"/>
    <dgm:cxn modelId="{06BD2912-261C-4BF0-980D-16D6D754D785}" type="presParOf" srcId="{4AEC912A-1BB6-4847-A12C-8FB30465368B}" destId="{0356F555-5586-47B3-A6E8-28DA6415EC5A}" srcOrd="12"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B3C8EA-9415-4396-A47F-659998843308}" type="doc">
      <dgm:prSet loTypeId="urn:microsoft.com/office/officeart/2005/8/layout/cycle3" loCatId="cycle" qsTypeId="urn:microsoft.com/office/officeart/2005/8/quickstyle/3d2" qsCatId="3D" csTypeId="urn:microsoft.com/office/officeart/2005/8/colors/colorful1" csCatId="colorful" phldr="1"/>
      <dgm:spPr/>
      <dgm:t>
        <a:bodyPr/>
        <a:lstStyle/>
        <a:p>
          <a:endParaRPr lang="es-MX"/>
        </a:p>
      </dgm:t>
    </dgm:pt>
    <dgm:pt modelId="{68164C63-462D-4893-8EB3-57B7D1C8E61C}">
      <dgm:prSet phldrT="[Texto]"/>
      <dgm:spPr/>
      <dgm:t>
        <a:bodyPr/>
        <a:lstStyle/>
        <a:p>
          <a:r>
            <a:rPr lang="es-MX" dirty="0" smtClean="0"/>
            <a:t>1. Comprensión.</a:t>
          </a:r>
          <a:endParaRPr lang="es-MX" dirty="0"/>
        </a:p>
      </dgm:t>
    </dgm:pt>
    <dgm:pt modelId="{F75A54D1-F26F-42E5-8419-38BA16E8A1C5}" type="parTrans" cxnId="{E673D03D-B1C3-426E-8EBE-76B28E87D09D}">
      <dgm:prSet/>
      <dgm:spPr/>
      <dgm:t>
        <a:bodyPr/>
        <a:lstStyle/>
        <a:p>
          <a:endParaRPr lang="es-MX"/>
        </a:p>
      </dgm:t>
    </dgm:pt>
    <dgm:pt modelId="{943341A7-632E-49F7-8643-977CDBC53191}" type="sibTrans" cxnId="{E673D03D-B1C3-426E-8EBE-76B28E87D09D}">
      <dgm:prSet/>
      <dgm:spPr/>
      <dgm:t>
        <a:bodyPr/>
        <a:lstStyle/>
        <a:p>
          <a:endParaRPr lang="es-MX"/>
        </a:p>
      </dgm:t>
    </dgm:pt>
    <dgm:pt modelId="{F7437E96-FEA3-43EF-B474-65AF8B9BAF0F}">
      <dgm:prSet phldrT="[Texto]"/>
      <dgm:spPr/>
      <dgm:t>
        <a:bodyPr/>
        <a:lstStyle/>
        <a:p>
          <a:r>
            <a:rPr lang="es-MX" dirty="0" smtClean="0"/>
            <a:t>3. </a:t>
          </a:r>
          <a:r>
            <a:rPr lang="es-MX" dirty="0" err="1" smtClean="0"/>
            <a:t>Multimodalidad</a:t>
          </a:r>
          <a:r>
            <a:rPr lang="es-MX" dirty="0" smtClean="0"/>
            <a:t>.</a:t>
          </a:r>
          <a:endParaRPr lang="es-MX" dirty="0"/>
        </a:p>
      </dgm:t>
    </dgm:pt>
    <dgm:pt modelId="{D9B9FB6B-FAB8-4F94-BB25-F42D2B5DBE49}" type="parTrans" cxnId="{60C63D28-6FCD-415E-A388-376463A8D4DE}">
      <dgm:prSet/>
      <dgm:spPr/>
      <dgm:t>
        <a:bodyPr/>
        <a:lstStyle/>
        <a:p>
          <a:endParaRPr lang="es-MX"/>
        </a:p>
      </dgm:t>
    </dgm:pt>
    <dgm:pt modelId="{145A9F2C-08E5-4991-9F2F-51E72B323D89}" type="sibTrans" cxnId="{60C63D28-6FCD-415E-A388-376463A8D4DE}">
      <dgm:prSet/>
      <dgm:spPr/>
      <dgm:t>
        <a:bodyPr/>
        <a:lstStyle/>
        <a:p>
          <a:endParaRPr lang="es-MX"/>
        </a:p>
      </dgm:t>
    </dgm:pt>
    <dgm:pt modelId="{250E8213-955D-4988-9BF7-6ECBA3FB69F0}">
      <dgm:prSet phldrT="[Texto]"/>
      <dgm:spPr/>
      <dgm:t>
        <a:bodyPr/>
        <a:lstStyle/>
        <a:p>
          <a:r>
            <a:rPr lang="es-MX" dirty="0" smtClean="0"/>
            <a:t>4. Actitudes hacia el lenguaje y la comunicación.</a:t>
          </a:r>
          <a:endParaRPr lang="es-MX" dirty="0"/>
        </a:p>
      </dgm:t>
    </dgm:pt>
    <dgm:pt modelId="{B3102746-9AC1-4029-8FD6-86632E6CD61A}" type="parTrans" cxnId="{503377D8-DD0A-403D-93DF-D0B5315430DD}">
      <dgm:prSet/>
      <dgm:spPr/>
      <dgm:t>
        <a:bodyPr/>
        <a:lstStyle/>
        <a:p>
          <a:endParaRPr lang="es-MX"/>
        </a:p>
      </dgm:t>
    </dgm:pt>
    <dgm:pt modelId="{E1407506-10EB-4572-8F8D-AE77EB93C8DB}" type="sibTrans" cxnId="{503377D8-DD0A-403D-93DF-D0B5315430DD}">
      <dgm:prSet/>
      <dgm:spPr/>
      <dgm:t>
        <a:bodyPr/>
        <a:lstStyle/>
        <a:p>
          <a:endParaRPr lang="es-MX"/>
        </a:p>
      </dgm:t>
    </dgm:pt>
    <dgm:pt modelId="{5F3AF6B0-82F3-4B22-AB16-BF8BCB8E53F1}">
      <dgm:prSet phldrT="[Texto]"/>
      <dgm:spPr/>
      <dgm:t>
        <a:bodyPr/>
        <a:lstStyle/>
        <a:p>
          <a:r>
            <a:rPr lang="es-MX" dirty="0" smtClean="0"/>
            <a:t>2. Expresión.</a:t>
          </a:r>
          <a:endParaRPr lang="es-MX" dirty="0"/>
        </a:p>
      </dgm:t>
    </dgm:pt>
    <dgm:pt modelId="{CEC4B527-CEB0-40B9-86B1-97C6B5BE9D8A}" type="parTrans" cxnId="{3F28EB0C-5186-43D0-A62B-A1D9A6234C9B}">
      <dgm:prSet/>
      <dgm:spPr/>
      <dgm:t>
        <a:bodyPr/>
        <a:lstStyle/>
        <a:p>
          <a:endParaRPr lang="es-MX"/>
        </a:p>
      </dgm:t>
    </dgm:pt>
    <dgm:pt modelId="{20ACF2E6-8976-4F86-BF1F-13E993DE22EB}" type="sibTrans" cxnId="{3F28EB0C-5186-43D0-A62B-A1D9A6234C9B}">
      <dgm:prSet/>
      <dgm:spPr/>
      <dgm:t>
        <a:bodyPr/>
        <a:lstStyle/>
        <a:p>
          <a:endParaRPr lang="es-MX"/>
        </a:p>
      </dgm:t>
    </dgm:pt>
    <dgm:pt modelId="{986F730C-8D4C-4620-A603-C2D9003BD157}" type="pres">
      <dgm:prSet presAssocID="{B1B3C8EA-9415-4396-A47F-659998843308}" presName="Name0" presStyleCnt="0">
        <dgm:presLayoutVars>
          <dgm:dir/>
          <dgm:resizeHandles val="exact"/>
        </dgm:presLayoutVars>
      </dgm:prSet>
      <dgm:spPr/>
    </dgm:pt>
    <dgm:pt modelId="{491A4D30-54C9-4F5C-BBCC-0B08B8CD6092}" type="pres">
      <dgm:prSet presAssocID="{B1B3C8EA-9415-4396-A47F-659998843308}" presName="cycle" presStyleCnt="0"/>
      <dgm:spPr/>
    </dgm:pt>
    <dgm:pt modelId="{EE28FCF5-6010-47D2-854A-9A1AC65FDD0C}" type="pres">
      <dgm:prSet presAssocID="{68164C63-462D-4893-8EB3-57B7D1C8E61C}" presName="nodeFirstNode" presStyleLbl="node1" presStyleIdx="0" presStyleCnt="4">
        <dgm:presLayoutVars>
          <dgm:bulletEnabled val="1"/>
        </dgm:presLayoutVars>
      </dgm:prSet>
      <dgm:spPr/>
      <dgm:t>
        <a:bodyPr/>
        <a:lstStyle/>
        <a:p>
          <a:endParaRPr lang="es-MX"/>
        </a:p>
      </dgm:t>
    </dgm:pt>
    <dgm:pt modelId="{A97B8F15-BE48-4AD8-9EB9-55C9432462DE}" type="pres">
      <dgm:prSet presAssocID="{943341A7-632E-49F7-8643-977CDBC53191}" presName="sibTransFirstNode" presStyleLbl="bgShp" presStyleIdx="0" presStyleCnt="1"/>
      <dgm:spPr/>
    </dgm:pt>
    <dgm:pt modelId="{831DDE37-679B-4E0C-81BD-984E1D005754}" type="pres">
      <dgm:prSet presAssocID="{F7437E96-FEA3-43EF-B474-65AF8B9BAF0F}" presName="nodeFollowingNodes" presStyleLbl="node1" presStyleIdx="1" presStyleCnt="4">
        <dgm:presLayoutVars>
          <dgm:bulletEnabled val="1"/>
        </dgm:presLayoutVars>
      </dgm:prSet>
      <dgm:spPr/>
      <dgm:t>
        <a:bodyPr/>
        <a:lstStyle/>
        <a:p>
          <a:endParaRPr lang="es-MX"/>
        </a:p>
      </dgm:t>
    </dgm:pt>
    <dgm:pt modelId="{3FE266E0-B909-4259-9147-DA93FE65C250}" type="pres">
      <dgm:prSet presAssocID="{250E8213-955D-4988-9BF7-6ECBA3FB69F0}" presName="nodeFollowingNodes" presStyleLbl="node1" presStyleIdx="2" presStyleCnt="4" custRadScaleRad="99577" custRadScaleInc="-49">
        <dgm:presLayoutVars>
          <dgm:bulletEnabled val="1"/>
        </dgm:presLayoutVars>
      </dgm:prSet>
      <dgm:spPr/>
      <dgm:t>
        <a:bodyPr/>
        <a:lstStyle/>
        <a:p>
          <a:endParaRPr lang="es-MX"/>
        </a:p>
      </dgm:t>
    </dgm:pt>
    <dgm:pt modelId="{56ADAF10-3794-4B36-8C5F-7D03B8365EA5}" type="pres">
      <dgm:prSet presAssocID="{5F3AF6B0-82F3-4B22-AB16-BF8BCB8E53F1}" presName="nodeFollowingNodes" presStyleLbl="node1" presStyleIdx="3" presStyleCnt="4">
        <dgm:presLayoutVars>
          <dgm:bulletEnabled val="1"/>
        </dgm:presLayoutVars>
      </dgm:prSet>
      <dgm:spPr/>
      <dgm:t>
        <a:bodyPr/>
        <a:lstStyle/>
        <a:p>
          <a:endParaRPr lang="es-MX"/>
        </a:p>
      </dgm:t>
    </dgm:pt>
  </dgm:ptLst>
  <dgm:cxnLst>
    <dgm:cxn modelId="{DDF0030E-01C9-4FDB-B2A1-A590A44AB8B6}" type="presOf" srcId="{943341A7-632E-49F7-8643-977CDBC53191}" destId="{A97B8F15-BE48-4AD8-9EB9-55C9432462DE}" srcOrd="0" destOrd="0" presId="urn:microsoft.com/office/officeart/2005/8/layout/cycle3"/>
    <dgm:cxn modelId="{75BAE633-5D02-44E5-8401-E90ACC74F0E5}" type="presOf" srcId="{250E8213-955D-4988-9BF7-6ECBA3FB69F0}" destId="{3FE266E0-B909-4259-9147-DA93FE65C250}" srcOrd="0" destOrd="0" presId="urn:microsoft.com/office/officeart/2005/8/layout/cycle3"/>
    <dgm:cxn modelId="{4FAFFFCE-AC00-4B5D-B322-579DA169A03F}" type="presOf" srcId="{5F3AF6B0-82F3-4B22-AB16-BF8BCB8E53F1}" destId="{56ADAF10-3794-4B36-8C5F-7D03B8365EA5}" srcOrd="0" destOrd="0" presId="urn:microsoft.com/office/officeart/2005/8/layout/cycle3"/>
    <dgm:cxn modelId="{D389AE26-FBB8-454C-ABF3-8C4F575A78D5}" type="presOf" srcId="{68164C63-462D-4893-8EB3-57B7D1C8E61C}" destId="{EE28FCF5-6010-47D2-854A-9A1AC65FDD0C}" srcOrd="0" destOrd="0" presId="urn:microsoft.com/office/officeart/2005/8/layout/cycle3"/>
    <dgm:cxn modelId="{F4EB95E2-56A3-40DF-BA40-49A2D0E74D55}" type="presOf" srcId="{F7437E96-FEA3-43EF-B474-65AF8B9BAF0F}" destId="{831DDE37-679B-4E0C-81BD-984E1D005754}" srcOrd="0" destOrd="0" presId="urn:microsoft.com/office/officeart/2005/8/layout/cycle3"/>
    <dgm:cxn modelId="{E673D03D-B1C3-426E-8EBE-76B28E87D09D}" srcId="{B1B3C8EA-9415-4396-A47F-659998843308}" destId="{68164C63-462D-4893-8EB3-57B7D1C8E61C}" srcOrd="0" destOrd="0" parTransId="{F75A54D1-F26F-42E5-8419-38BA16E8A1C5}" sibTransId="{943341A7-632E-49F7-8643-977CDBC53191}"/>
    <dgm:cxn modelId="{503377D8-DD0A-403D-93DF-D0B5315430DD}" srcId="{B1B3C8EA-9415-4396-A47F-659998843308}" destId="{250E8213-955D-4988-9BF7-6ECBA3FB69F0}" srcOrd="2" destOrd="0" parTransId="{B3102746-9AC1-4029-8FD6-86632E6CD61A}" sibTransId="{E1407506-10EB-4572-8F8D-AE77EB93C8DB}"/>
    <dgm:cxn modelId="{3F28EB0C-5186-43D0-A62B-A1D9A6234C9B}" srcId="{B1B3C8EA-9415-4396-A47F-659998843308}" destId="{5F3AF6B0-82F3-4B22-AB16-BF8BCB8E53F1}" srcOrd="3" destOrd="0" parTransId="{CEC4B527-CEB0-40B9-86B1-97C6B5BE9D8A}" sibTransId="{20ACF2E6-8976-4F86-BF1F-13E993DE22EB}"/>
    <dgm:cxn modelId="{60C63D28-6FCD-415E-A388-376463A8D4DE}" srcId="{B1B3C8EA-9415-4396-A47F-659998843308}" destId="{F7437E96-FEA3-43EF-B474-65AF8B9BAF0F}" srcOrd="1" destOrd="0" parTransId="{D9B9FB6B-FAB8-4F94-BB25-F42D2B5DBE49}" sibTransId="{145A9F2C-08E5-4991-9F2F-51E72B323D89}"/>
    <dgm:cxn modelId="{FF28A88A-6D95-4CD0-8D37-DC7AC64F6B99}" type="presOf" srcId="{B1B3C8EA-9415-4396-A47F-659998843308}" destId="{986F730C-8D4C-4620-A603-C2D9003BD157}" srcOrd="0" destOrd="0" presId="urn:microsoft.com/office/officeart/2005/8/layout/cycle3"/>
    <dgm:cxn modelId="{C736F4E3-7C7E-48AB-9EEF-59F78D6A436E}" type="presParOf" srcId="{986F730C-8D4C-4620-A603-C2D9003BD157}" destId="{491A4D30-54C9-4F5C-BBCC-0B08B8CD6092}" srcOrd="0" destOrd="0" presId="urn:microsoft.com/office/officeart/2005/8/layout/cycle3"/>
    <dgm:cxn modelId="{EAF18EA6-07FE-4533-9E82-FB7BBEE3FBFA}" type="presParOf" srcId="{491A4D30-54C9-4F5C-BBCC-0B08B8CD6092}" destId="{EE28FCF5-6010-47D2-854A-9A1AC65FDD0C}" srcOrd="0" destOrd="0" presId="urn:microsoft.com/office/officeart/2005/8/layout/cycle3"/>
    <dgm:cxn modelId="{179206B1-6723-4D77-8327-8118279E9B81}" type="presParOf" srcId="{491A4D30-54C9-4F5C-BBCC-0B08B8CD6092}" destId="{A97B8F15-BE48-4AD8-9EB9-55C9432462DE}" srcOrd="1" destOrd="0" presId="urn:microsoft.com/office/officeart/2005/8/layout/cycle3"/>
    <dgm:cxn modelId="{3634DB1A-12C6-450D-B1DA-6CE07DE2BE43}" type="presParOf" srcId="{491A4D30-54C9-4F5C-BBCC-0B08B8CD6092}" destId="{831DDE37-679B-4E0C-81BD-984E1D005754}" srcOrd="2" destOrd="0" presId="urn:microsoft.com/office/officeart/2005/8/layout/cycle3"/>
    <dgm:cxn modelId="{5CF40550-8325-4455-B587-0779C335B516}" type="presParOf" srcId="{491A4D30-54C9-4F5C-BBCC-0B08B8CD6092}" destId="{3FE266E0-B909-4259-9147-DA93FE65C250}" srcOrd="3" destOrd="0" presId="urn:microsoft.com/office/officeart/2005/8/layout/cycle3"/>
    <dgm:cxn modelId="{D9F86642-240E-4F62-BCB8-3E3E7957B59A}" type="presParOf" srcId="{491A4D30-54C9-4F5C-BBCC-0B08B8CD6092}" destId="{56ADAF10-3794-4B36-8C5F-7D03B8365EA5}" srcOrd="4"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21E2B8-C340-4DFF-B2D8-D5305E41CE14}" type="doc">
      <dgm:prSet loTypeId="urn:microsoft.com/office/officeart/2005/8/layout/radial5" loCatId="cycle" qsTypeId="urn:microsoft.com/office/officeart/2005/8/quickstyle/3d2" qsCatId="3D" csTypeId="urn:microsoft.com/office/officeart/2005/8/colors/colorful2" csCatId="colorful" phldr="1"/>
      <dgm:spPr/>
      <dgm:t>
        <a:bodyPr/>
        <a:lstStyle/>
        <a:p>
          <a:endParaRPr lang="es-MX"/>
        </a:p>
      </dgm:t>
    </dgm:pt>
    <dgm:pt modelId="{E6A3C41E-D9CF-4B1B-939A-0FA2662214DC}">
      <dgm:prSet phldrT="[Texto]"/>
      <dgm:spPr/>
      <dgm:t>
        <a:bodyPr/>
        <a:lstStyle/>
        <a:p>
          <a:r>
            <a:rPr lang="es-MX" dirty="0" smtClean="0"/>
            <a:t>ESTANDARES DE MATEMÁTICAS</a:t>
          </a:r>
          <a:endParaRPr lang="es-MX" dirty="0"/>
        </a:p>
      </dgm:t>
    </dgm:pt>
    <dgm:pt modelId="{9BD0C8D1-34A0-4E00-B035-2DD30CB8064C}" type="parTrans" cxnId="{3BD9ACE6-A28B-483E-9321-B9456DE21BFC}">
      <dgm:prSet/>
      <dgm:spPr/>
      <dgm:t>
        <a:bodyPr/>
        <a:lstStyle/>
        <a:p>
          <a:endParaRPr lang="es-MX"/>
        </a:p>
      </dgm:t>
    </dgm:pt>
    <dgm:pt modelId="{45B93E8C-0428-4180-8A72-3146AA3AC8BC}" type="sibTrans" cxnId="{3BD9ACE6-A28B-483E-9321-B9456DE21BFC}">
      <dgm:prSet/>
      <dgm:spPr/>
      <dgm:t>
        <a:bodyPr/>
        <a:lstStyle/>
        <a:p>
          <a:endParaRPr lang="es-MX"/>
        </a:p>
      </dgm:t>
    </dgm:pt>
    <dgm:pt modelId="{C83950E2-2ED7-4391-8BB9-B20617C908DB}">
      <dgm:prSet phldrT="[Texto]"/>
      <dgm:spPr/>
      <dgm:t>
        <a:bodyPr/>
        <a:lstStyle/>
        <a:p>
          <a:r>
            <a:rPr lang="es-MX" dirty="0" smtClean="0">
              <a:solidFill>
                <a:schemeClr val="bg1"/>
              </a:solidFill>
            </a:rPr>
            <a:t>1. Sentido numérico y pensamiento algebraico</a:t>
          </a:r>
          <a:endParaRPr lang="es-MX" dirty="0">
            <a:solidFill>
              <a:schemeClr val="bg1"/>
            </a:solidFill>
          </a:endParaRPr>
        </a:p>
      </dgm:t>
    </dgm:pt>
    <dgm:pt modelId="{790CE52B-3A10-414D-9B96-B7B3F5A6AEC3}" type="parTrans" cxnId="{7268C757-7F94-4A00-A121-FC6DB81BF341}">
      <dgm:prSet/>
      <dgm:spPr/>
      <dgm:t>
        <a:bodyPr/>
        <a:lstStyle/>
        <a:p>
          <a:endParaRPr lang="es-MX"/>
        </a:p>
      </dgm:t>
    </dgm:pt>
    <dgm:pt modelId="{1E68C03A-F974-48B0-94FB-BD61E19423B0}" type="sibTrans" cxnId="{7268C757-7F94-4A00-A121-FC6DB81BF341}">
      <dgm:prSet/>
      <dgm:spPr/>
      <dgm:t>
        <a:bodyPr/>
        <a:lstStyle/>
        <a:p>
          <a:endParaRPr lang="es-MX"/>
        </a:p>
      </dgm:t>
    </dgm:pt>
    <dgm:pt modelId="{702FA7C9-0A03-4A68-AED7-129211816756}">
      <dgm:prSet phldrT="[Texto]"/>
      <dgm:spPr/>
      <dgm:t>
        <a:bodyPr/>
        <a:lstStyle/>
        <a:p>
          <a:r>
            <a:rPr lang="es-MX" dirty="0" smtClean="0">
              <a:solidFill>
                <a:schemeClr val="tx1"/>
              </a:solidFill>
            </a:rPr>
            <a:t>3. Manejo de la información.</a:t>
          </a:r>
          <a:endParaRPr lang="es-MX" dirty="0">
            <a:solidFill>
              <a:schemeClr val="tx1"/>
            </a:solidFill>
          </a:endParaRPr>
        </a:p>
      </dgm:t>
    </dgm:pt>
    <dgm:pt modelId="{F7B287AB-D516-4638-9028-FEBC84F5E8F4}" type="parTrans" cxnId="{B2FA61AF-31B7-4C3A-BF31-81AF9E2BBB2B}">
      <dgm:prSet/>
      <dgm:spPr/>
      <dgm:t>
        <a:bodyPr/>
        <a:lstStyle/>
        <a:p>
          <a:endParaRPr lang="es-MX"/>
        </a:p>
      </dgm:t>
    </dgm:pt>
    <dgm:pt modelId="{4F3BE2B7-DF9F-41E9-A785-D42E50E74A46}" type="sibTrans" cxnId="{B2FA61AF-31B7-4C3A-BF31-81AF9E2BBB2B}">
      <dgm:prSet/>
      <dgm:spPr/>
      <dgm:t>
        <a:bodyPr/>
        <a:lstStyle/>
        <a:p>
          <a:endParaRPr lang="es-MX"/>
        </a:p>
      </dgm:t>
    </dgm:pt>
    <dgm:pt modelId="{7C09A73E-2A9C-4837-9931-30D6A148FDA6}">
      <dgm:prSet phldrT="[Texto]"/>
      <dgm:spPr/>
      <dgm:t>
        <a:bodyPr/>
        <a:lstStyle/>
        <a:p>
          <a:r>
            <a:rPr lang="es-MX" dirty="0" smtClean="0">
              <a:solidFill>
                <a:schemeClr val="tx1"/>
              </a:solidFill>
            </a:rPr>
            <a:t>4. Actitud hacia el estudio de las matemáticas.</a:t>
          </a:r>
          <a:endParaRPr lang="es-MX" dirty="0">
            <a:solidFill>
              <a:schemeClr val="tx1"/>
            </a:solidFill>
          </a:endParaRPr>
        </a:p>
      </dgm:t>
    </dgm:pt>
    <dgm:pt modelId="{0FFDA9BC-3607-441B-8DED-090BD97CB11E}" type="parTrans" cxnId="{53B3D9F1-A85F-4CA4-B7DD-B70FD41A6687}">
      <dgm:prSet/>
      <dgm:spPr/>
      <dgm:t>
        <a:bodyPr/>
        <a:lstStyle/>
        <a:p>
          <a:endParaRPr lang="es-MX"/>
        </a:p>
      </dgm:t>
    </dgm:pt>
    <dgm:pt modelId="{E7A72FFC-21B7-4888-BA2C-CBF553D7924F}" type="sibTrans" cxnId="{53B3D9F1-A85F-4CA4-B7DD-B70FD41A6687}">
      <dgm:prSet/>
      <dgm:spPr/>
      <dgm:t>
        <a:bodyPr/>
        <a:lstStyle/>
        <a:p>
          <a:endParaRPr lang="es-MX"/>
        </a:p>
      </dgm:t>
    </dgm:pt>
    <dgm:pt modelId="{6D4C4812-51BC-4CEC-90B5-0B9C3C72E713}">
      <dgm:prSet phldrT="[Texto]"/>
      <dgm:spPr/>
      <dgm:t>
        <a:bodyPr/>
        <a:lstStyle/>
        <a:p>
          <a:r>
            <a:rPr lang="es-MX" dirty="0" smtClean="0">
              <a:solidFill>
                <a:schemeClr val="tx1"/>
              </a:solidFill>
            </a:rPr>
            <a:t>2. Forma, espacio y medida.</a:t>
          </a:r>
          <a:endParaRPr lang="es-MX" dirty="0">
            <a:solidFill>
              <a:schemeClr val="tx1"/>
            </a:solidFill>
          </a:endParaRPr>
        </a:p>
      </dgm:t>
    </dgm:pt>
    <dgm:pt modelId="{400DA33A-4483-47C4-A857-FE820705DFE3}" type="parTrans" cxnId="{905A7D42-C126-498D-863A-E0273538B372}">
      <dgm:prSet/>
      <dgm:spPr/>
      <dgm:t>
        <a:bodyPr/>
        <a:lstStyle/>
        <a:p>
          <a:endParaRPr lang="es-MX"/>
        </a:p>
      </dgm:t>
    </dgm:pt>
    <dgm:pt modelId="{0B3A5E13-6DB9-4CFD-84CD-72CCF49D0B6D}" type="sibTrans" cxnId="{905A7D42-C126-498D-863A-E0273538B372}">
      <dgm:prSet/>
      <dgm:spPr/>
      <dgm:t>
        <a:bodyPr/>
        <a:lstStyle/>
        <a:p>
          <a:endParaRPr lang="es-MX"/>
        </a:p>
      </dgm:t>
    </dgm:pt>
    <dgm:pt modelId="{9828B1D3-B7BA-484F-8E03-2EC489F9D8BD}" type="pres">
      <dgm:prSet presAssocID="{AA21E2B8-C340-4DFF-B2D8-D5305E41CE14}" presName="Name0" presStyleCnt="0">
        <dgm:presLayoutVars>
          <dgm:chMax val="1"/>
          <dgm:dir/>
          <dgm:animLvl val="ctr"/>
          <dgm:resizeHandles val="exact"/>
        </dgm:presLayoutVars>
      </dgm:prSet>
      <dgm:spPr/>
    </dgm:pt>
    <dgm:pt modelId="{EA90D42B-D83D-44DA-BEF2-B0C39E21E5C9}" type="pres">
      <dgm:prSet presAssocID="{E6A3C41E-D9CF-4B1B-939A-0FA2662214DC}" presName="centerShape" presStyleLbl="node0" presStyleIdx="0" presStyleCnt="1"/>
      <dgm:spPr/>
      <dgm:t>
        <a:bodyPr/>
        <a:lstStyle/>
        <a:p>
          <a:endParaRPr lang="es-MX"/>
        </a:p>
      </dgm:t>
    </dgm:pt>
    <dgm:pt modelId="{C439240D-AF8B-48F6-B8A0-931BC7B3EFD6}" type="pres">
      <dgm:prSet presAssocID="{790CE52B-3A10-414D-9B96-B7B3F5A6AEC3}" presName="parTrans" presStyleLbl="sibTrans2D1" presStyleIdx="0" presStyleCnt="4"/>
      <dgm:spPr/>
    </dgm:pt>
    <dgm:pt modelId="{57910B77-C2A3-4227-8E0F-2CEAAB548DD8}" type="pres">
      <dgm:prSet presAssocID="{790CE52B-3A10-414D-9B96-B7B3F5A6AEC3}" presName="connectorText" presStyleLbl="sibTrans2D1" presStyleIdx="0" presStyleCnt="4"/>
      <dgm:spPr/>
    </dgm:pt>
    <dgm:pt modelId="{3D4C73C1-865B-468C-8BDD-C552925A5208}" type="pres">
      <dgm:prSet presAssocID="{C83950E2-2ED7-4391-8BB9-B20617C908DB}" presName="node" presStyleLbl="node1" presStyleIdx="0" presStyleCnt="4">
        <dgm:presLayoutVars>
          <dgm:bulletEnabled val="1"/>
        </dgm:presLayoutVars>
      </dgm:prSet>
      <dgm:spPr/>
      <dgm:t>
        <a:bodyPr/>
        <a:lstStyle/>
        <a:p>
          <a:endParaRPr lang="es-MX"/>
        </a:p>
      </dgm:t>
    </dgm:pt>
    <dgm:pt modelId="{4F91F460-41AA-43D8-893F-913738F2B3A3}" type="pres">
      <dgm:prSet presAssocID="{F7B287AB-D516-4638-9028-FEBC84F5E8F4}" presName="parTrans" presStyleLbl="sibTrans2D1" presStyleIdx="1" presStyleCnt="4"/>
      <dgm:spPr/>
    </dgm:pt>
    <dgm:pt modelId="{B99A7A8A-FC5F-419E-9FBF-E4B7F275A450}" type="pres">
      <dgm:prSet presAssocID="{F7B287AB-D516-4638-9028-FEBC84F5E8F4}" presName="connectorText" presStyleLbl="sibTrans2D1" presStyleIdx="1" presStyleCnt="4"/>
      <dgm:spPr/>
    </dgm:pt>
    <dgm:pt modelId="{5495B452-9431-4783-9DF4-7C4DA869E8CF}" type="pres">
      <dgm:prSet presAssocID="{702FA7C9-0A03-4A68-AED7-129211816756}" presName="node" presStyleLbl="node1" presStyleIdx="1" presStyleCnt="4">
        <dgm:presLayoutVars>
          <dgm:bulletEnabled val="1"/>
        </dgm:presLayoutVars>
      </dgm:prSet>
      <dgm:spPr/>
      <dgm:t>
        <a:bodyPr/>
        <a:lstStyle/>
        <a:p>
          <a:endParaRPr lang="es-MX"/>
        </a:p>
      </dgm:t>
    </dgm:pt>
    <dgm:pt modelId="{E13A9C2C-CEDB-4E9C-BF78-1304F062D9D6}" type="pres">
      <dgm:prSet presAssocID="{0FFDA9BC-3607-441B-8DED-090BD97CB11E}" presName="parTrans" presStyleLbl="sibTrans2D1" presStyleIdx="2" presStyleCnt="4"/>
      <dgm:spPr/>
    </dgm:pt>
    <dgm:pt modelId="{34DB5BBB-22A5-430F-9BA7-4049692F38A1}" type="pres">
      <dgm:prSet presAssocID="{0FFDA9BC-3607-441B-8DED-090BD97CB11E}" presName="connectorText" presStyleLbl="sibTrans2D1" presStyleIdx="2" presStyleCnt="4"/>
      <dgm:spPr/>
    </dgm:pt>
    <dgm:pt modelId="{7EC455DF-7577-456F-B828-934B916E18F9}" type="pres">
      <dgm:prSet presAssocID="{7C09A73E-2A9C-4837-9931-30D6A148FDA6}" presName="node" presStyleLbl="node1" presStyleIdx="2" presStyleCnt="4">
        <dgm:presLayoutVars>
          <dgm:bulletEnabled val="1"/>
        </dgm:presLayoutVars>
      </dgm:prSet>
      <dgm:spPr/>
      <dgm:t>
        <a:bodyPr/>
        <a:lstStyle/>
        <a:p>
          <a:endParaRPr lang="es-MX"/>
        </a:p>
      </dgm:t>
    </dgm:pt>
    <dgm:pt modelId="{8F68D7D0-96B2-44FD-B647-9AF360C10D61}" type="pres">
      <dgm:prSet presAssocID="{400DA33A-4483-47C4-A857-FE820705DFE3}" presName="parTrans" presStyleLbl="sibTrans2D1" presStyleIdx="3" presStyleCnt="4"/>
      <dgm:spPr/>
    </dgm:pt>
    <dgm:pt modelId="{D07F8083-8180-4D00-AC04-F30FB1D86E62}" type="pres">
      <dgm:prSet presAssocID="{400DA33A-4483-47C4-A857-FE820705DFE3}" presName="connectorText" presStyleLbl="sibTrans2D1" presStyleIdx="3" presStyleCnt="4"/>
      <dgm:spPr/>
    </dgm:pt>
    <dgm:pt modelId="{90D0919E-9759-4E2E-ADF4-8ED317FD8016}" type="pres">
      <dgm:prSet presAssocID="{6D4C4812-51BC-4CEC-90B5-0B9C3C72E713}" presName="node" presStyleLbl="node1" presStyleIdx="3" presStyleCnt="4">
        <dgm:presLayoutVars>
          <dgm:bulletEnabled val="1"/>
        </dgm:presLayoutVars>
      </dgm:prSet>
      <dgm:spPr/>
      <dgm:t>
        <a:bodyPr/>
        <a:lstStyle/>
        <a:p>
          <a:endParaRPr lang="es-MX"/>
        </a:p>
      </dgm:t>
    </dgm:pt>
  </dgm:ptLst>
  <dgm:cxnLst>
    <dgm:cxn modelId="{A1E6894D-207C-4184-A1B1-7816C76B7F36}" type="presOf" srcId="{AA21E2B8-C340-4DFF-B2D8-D5305E41CE14}" destId="{9828B1D3-B7BA-484F-8E03-2EC489F9D8BD}" srcOrd="0" destOrd="0" presId="urn:microsoft.com/office/officeart/2005/8/layout/radial5"/>
    <dgm:cxn modelId="{B2FA61AF-31B7-4C3A-BF31-81AF9E2BBB2B}" srcId="{E6A3C41E-D9CF-4B1B-939A-0FA2662214DC}" destId="{702FA7C9-0A03-4A68-AED7-129211816756}" srcOrd="1" destOrd="0" parTransId="{F7B287AB-D516-4638-9028-FEBC84F5E8F4}" sibTransId="{4F3BE2B7-DF9F-41E9-A785-D42E50E74A46}"/>
    <dgm:cxn modelId="{901E4D04-E2C0-4E44-8365-60B7315B1720}" type="presOf" srcId="{0FFDA9BC-3607-441B-8DED-090BD97CB11E}" destId="{34DB5BBB-22A5-430F-9BA7-4049692F38A1}" srcOrd="1" destOrd="0" presId="urn:microsoft.com/office/officeart/2005/8/layout/radial5"/>
    <dgm:cxn modelId="{7D7AA263-28CD-4283-B38A-FEBAABAD3FE6}" type="presOf" srcId="{400DA33A-4483-47C4-A857-FE820705DFE3}" destId="{D07F8083-8180-4D00-AC04-F30FB1D86E62}" srcOrd="1" destOrd="0" presId="urn:microsoft.com/office/officeart/2005/8/layout/radial5"/>
    <dgm:cxn modelId="{950E2C5D-BBA4-499D-9546-1C6BB6FD79D6}" type="presOf" srcId="{7C09A73E-2A9C-4837-9931-30D6A148FDA6}" destId="{7EC455DF-7577-456F-B828-934B916E18F9}" srcOrd="0" destOrd="0" presId="urn:microsoft.com/office/officeart/2005/8/layout/radial5"/>
    <dgm:cxn modelId="{78127D7E-F0B3-47F2-8841-FD217A829F1A}" type="presOf" srcId="{702FA7C9-0A03-4A68-AED7-129211816756}" destId="{5495B452-9431-4783-9DF4-7C4DA869E8CF}" srcOrd="0" destOrd="0" presId="urn:microsoft.com/office/officeart/2005/8/layout/radial5"/>
    <dgm:cxn modelId="{2C0A9C9D-1A36-4125-A554-1F3A5D079D7A}" type="presOf" srcId="{0FFDA9BC-3607-441B-8DED-090BD97CB11E}" destId="{E13A9C2C-CEDB-4E9C-BF78-1304F062D9D6}" srcOrd="0" destOrd="0" presId="urn:microsoft.com/office/officeart/2005/8/layout/radial5"/>
    <dgm:cxn modelId="{7BE3E6EC-8E32-4501-8CB8-7EAB28E848DE}" type="presOf" srcId="{C83950E2-2ED7-4391-8BB9-B20617C908DB}" destId="{3D4C73C1-865B-468C-8BDD-C552925A5208}" srcOrd="0" destOrd="0" presId="urn:microsoft.com/office/officeart/2005/8/layout/radial5"/>
    <dgm:cxn modelId="{E3084997-4C0A-43B7-A9C7-993ED5259372}" type="presOf" srcId="{F7B287AB-D516-4638-9028-FEBC84F5E8F4}" destId="{B99A7A8A-FC5F-419E-9FBF-E4B7F275A450}" srcOrd="1" destOrd="0" presId="urn:microsoft.com/office/officeart/2005/8/layout/radial5"/>
    <dgm:cxn modelId="{726C41F1-5332-4B33-848D-753FE6FF8E85}" type="presOf" srcId="{790CE52B-3A10-414D-9B96-B7B3F5A6AEC3}" destId="{57910B77-C2A3-4227-8E0F-2CEAAB548DD8}" srcOrd="1" destOrd="0" presId="urn:microsoft.com/office/officeart/2005/8/layout/radial5"/>
    <dgm:cxn modelId="{AA57F724-8DFB-4E45-B050-2108390EBB76}" type="presOf" srcId="{F7B287AB-D516-4638-9028-FEBC84F5E8F4}" destId="{4F91F460-41AA-43D8-893F-913738F2B3A3}" srcOrd="0" destOrd="0" presId="urn:microsoft.com/office/officeart/2005/8/layout/radial5"/>
    <dgm:cxn modelId="{39277F0E-6199-4B49-A7D8-8490C07EC4D6}" type="presOf" srcId="{400DA33A-4483-47C4-A857-FE820705DFE3}" destId="{8F68D7D0-96B2-44FD-B647-9AF360C10D61}" srcOrd="0" destOrd="0" presId="urn:microsoft.com/office/officeart/2005/8/layout/radial5"/>
    <dgm:cxn modelId="{C028164E-B196-409C-BC6B-FCF66A123748}" type="presOf" srcId="{790CE52B-3A10-414D-9B96-B7B3F5A6AEC3}" destId="{C439240D-AF8B-48F6-B8A0-931BC7B3EFD6}" srcOrd="0" destOrd="0" presId="urn:microsoft.com/office/officeart/2005/8/layout/radial5"/>
    <dgm:cxn modelId="{53B3D9F1-A85F-4CA4-B7DD-B70FD41A6687}" srcId="{E6A3C41E-D9CF-4B1B-939A-0FA2662214DC}" destId="{7C09A73E-2A9C-4837-9931-30D6A148FDA6}" srcOrd="2" destOrd="0" parTransId="{0FFDA9BC-3607-441B-8DED-090BD97CB11E}" sibTransId="{E7A72FFC-21B7-4888-BA2C-CBF553D7924F}"/>
    <dgm:cxn modelId="{7268C757-7F94-4A00-A121-FC6DB81BF341}" srcId="{E6A3C41E-D9CF-4B1B-939A-0FA2662214DC}" destId="{C83950E2-2ED7-4391-8BB9-B20617C908DB}" srcOrd="0" destOrd="0" parTransId="{790CE52B-3A10-414D-9B96-B7B3F5A6AEC3}" sibTransId="{1E68C03A-F974-48B0-94FB-BD61E19423B0}"/>
    <dgm:cxn modelId="{905A7D42-C126-498D-863A-E0273538B372}" srcId="{E6A3C41E-D9CF-4B1B-939A-0FA2662214DC}" destId="{6D4C4812-51BC-4CEC-90B5-0B9C3C72E713}" srcOrd="3" destOrd="0" parTransId="{400DA33A-4483-47C4-A857-FE820705DFE3}" sibTransId="{0B3A5E13-6DB9-4CFD-84CD-72CCF49D0B6D}"/>
    <dgm:cxn modelId="{BEA63F8D-D80B-4713-B6A7-CB1142F01D62}" type="presOf" srcId="{6D4C4812-51BC-4CEC-90B5-0B9C3C72E713}" destId="{90D0919E-9759-4E2E-ADF4-8ED317FD8016}" srcOrd="0" destOrd="0" presId="urn:microsoft.com/office/officeart/2005/8/layout/radial5"/>
    <dgm:cxn modelId="{3BD9ACE6-A28B-483E-9321-B9456DE21BFC}" srcId="{AA21E2B8-C340-4DFF-B2D8-D5305E41CE14}" destId="{E6A3C41E-D9CF-4B1B-939A-0FA2662214DC}" srcOrd="0" destOrd="0" parTransId="{9BD0C8D1-34A0-4E00-B035-2DD30CB8064C}" sibTransId="{45B93E8C-0428-4180-8A72-3146AA3AC8BC}"/>
    <dgm:cxn modelId="{DCD9585D-281D-4D35-9902-0662BE609538}" type="presOf" srcId="{E6A3C41E-D9CF-4B1B-939A-0FA2662214DC}" destId="{EA90D42B-D83D-44DA-BEF2-B0C39E21E5C9}" srcOrd="0" destOrd="0" presId="urn:microsoft.com/office/officeart/2005/8/layout/radial5"/>
    <dgm:cxn modelId="{7C6E24F7-D04F-4617-9C9B-5A3B53D730FF}" type="presParOf" srcId="{9828B1D3-B7BA-484F-8E03-2EC489F9D8BD}" destId="{EA90D42B-D83D-44DA-BEF2-B0C39E21E5C9}" srcOrd="0" destOrd="0" presId="urn:microsoft.com/office/officeart/2005/8/layout/radial5"/>
    <dgm:cxn modelId="{F7567042-2C67-40E8-86E2-A2BBEA96D2EA}" type="presParOf" srcId="{9828B1D3-B7BA-484F-8E03-2EC489F9D8BD}" destId="{C439240D-AF8B-48F6-B8A0-931BC7B3EFD6}" srcOrd="1" destOrd="0" presId="urn:microsoft.com/office/officeart/2005/8/layout/radial5"/>
    <dgm:cxn modelId="{61C90090-1BD1-40B1-BF99-348EA076C500}" type="presParOf" srcId="{C439240D-AF8B-48F6-B8A0-931BC7B3EFD6}" destId="{57910B77-C2A3-4227-8E0F-2CEAAB548DD8}" srcOrd="0" destOrd="0" presId="urn:microsoft.com/office/officeart/2005/8/layout/radial5"/>
    <dgm:cxn modelId="{11EF3E99-3FA4-46CC-A542-37CC532A0A7A}" type="presParOf" srcId="{9828B1D3-B7BA-484F-8E03-2EC489F9D8BD}" destId="{3D4C73C1-865B-468C-8BDD-C552925A5208}" srcOrd="2" destOrd="0" presId="urn:microsoft.com/office/officeart/2005/8/layout/radial5"/>
    <dgm:cxn modelId="{0DAD68DC-A2AD-4E14-A6E0-3ECF5522180F}" type="presParOf" srcId="{9828B1D3-B7BA-484F-8E03-2EC489F9D8BD}" destId="{4F91F460-41AA-43D8-893F-913738F2B3A3}" srcOrd="3" destOrd="0" presId="urn:microsoft.com/office/officeart/2005/8/layout/radial5"/>
    <dgm:cxn modelId="{FE040C3D-36D2-4C77-B170-5996C7BD76EF}" type="presParOf" srcId="{4F91F460-41AA-43D8-893F-913738F2B3A3}" destId="{B99A7A8A-FC5F-419E-9FBF-E4B7F275A450}" srcOrd="0" destOrd="0" presId="urn:microsoft.com/office/officeart/2005/8/layout/radial5"/>
    <dgm:cxn modelId="{325E68AD-817F-4ED2-ABCD-EF9233F0CE29}" type="presParOf" srcId="{9828B1D3-B7BA-484F-8E03-2EC489F9D8BD}" destId="{5495B452-9431-4783-9DF4-7C4DA869E8CF}" srcOrd="4" destOrd="0" presId="urn:microsoft.com/office/officeart/2005/8/layout/radial5"/>
    <dgm:cxn modelId="{2FC7FDFA-B6E6-4B9D-ADDD-73856327C7F7}" type="presParOf" srcId="{9828B1D3-B7BA-484F-8E03-2EC489F9D8BD}" destId="{E13A9C2C-CEDB-4E9C-BF78-1304F062D9D6}" srcOrd="5" destOrd="0" presId="urn:microsoft.com/office/officeart/2005/8/layout/radial5"/>
    <dgm:cxn modelId="{78177DC3-4BFE-499A-A9F2-059B621825CF}" type="presParOf" srcId="{E13A9C2C-CEDB-4E9C-BF78-1304F062D9D6}" destId="{34DB5BBB-22A5-430F-9BA7-4049692F38A1}" srcOrd="0" destOrd="0" presId="urn:microsoft.com/office/officeart/2005/8/layout/radial5"/>
    <dgm:cxn modelId="{821925A6-D27F-4D05-9EB3-2F96460316B0}" type="presParOf" srcId="{9828B1D3-B7BA-484F-8E03-2EC489F9D8BD}" destId="{7EC455DF-7577-456F-B828-934B916E18F9}" srcOrd="6" destOrd="0" presId="urn:microsoft.com/office/officeart/2005/8/layout/radial5"/>
    <dgm:cxn modelId="{DF65C4D8-6146-4231-9F93-AF71E9B993EC}" type="presParOf" srcId="{9828B1D3-B7BA-484F-8E03-2EC489F9D8BD}" destId="{8F68D7D0-96B2-44FD-B647-9AF360C10D61}" srcOrd="7" destOrd="0" presId="urn:microsoft.com/office/officeart/2005/8/layout/radial5"/>
    <dgm:cxn modelId="{B044EA6F-1A45-40C6-9B32-DB1FE7572FD1}" type="presParOf" srcId="{8F68D7D0-96B2-44FD-B647-9AF360C10D61}" destId="{D07F8083-8180-4D00-AC04-F30FB1D86E62}" srcOrd="0" destOrd="0" presId="urn:microsoft.com/office/officeart/2005/8/layout/radial5"/>
    <dgm:cxn modelId="{738C5526-9127-4C51-8115-A685DE3CDC83}" type="presParOf" srcId="{9828B1D3-B7BA-484F-8E03-2EC489F9D8BD}" destId="{90D0919E-9759-4E2E-ADF4-8ED317FD8016}"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B7F6529-23AC-4AB3-9E64-AD61404B73F2}" type="doc">
      <dgm:prSet loTypeId="urn:microsoft.com/office/officeart/2005/8/layout/radial3" loCatId="cycle" qsTypeId="urn:microsoft.com/office/officeart/2005/8/quickstyle/3d3" qsCatId="3D" csTypeId="urn:microsoft.com/office/officeart/2005/8/colors/colorful5" csCatId="colorful" phldr="1"/>
      <dgm:spPr/>
      <dgm:t>
        <a:bodyPr/>
        <a:lstStyle/>
        <a:p>
          <a:endParaRPr lang="es-MX"/>
        </a:p>
      </dgm:t>
    </dgm:pt>
    <dgm:pt modelId="{B9591A79-BF0B-4376-A2BD-CA8E07542B0E}">
      <dgm:prSet phldrT="[Texto]"/>
      <dgm:spPr/>
      <dgm:t>
        <a:bodyPr/>
        <a:lstStyle/>
        <a:p>
          <a:r>
            <a:rPr lang="es-MX" dirty="0" smtClean="0"/>
            <a:t>ESTÁNDARES DE CIENCIAS</a:t>
          </a:r>
          <a:endParaRPr lang="es-MX" dirty="0"/>
        </a:p>
      </dgm:t>
    </dgm:pt>
    <dgm:pt modelId="{6C7D0273-4264-45FB-A107-A29C900B9062}" type="parTrans" cxnId="{84BE4CFF-FDD2-4B10-A2D3-FCCDB2ED5E6C}">
      <dgm:prSet/>
      <dgm:spPr/>
      <dgm:t>
        <a:bodyPr/>
        <a:lstStyle/>
        <a:p>
          <a:endParaRPr lang="es-MX"/>
        </a:p>
      </dgm:t>
    </dgm:pt>
    <dgm:pt modelId="{AD2DEAA7-ADF0-42C3-9F42-F82D159726EC}" type="sibTrans" cxnId="{84BE4CFF-FDD2-4B10-A2D3-FCCDB2ED5E6C}">
      <dgm:prSet/>
      <dgm:spPr/>
      <dgm:t>
        <a:bodyPr/>
        <a:lstStyle/>
        <a:p>
          <a:endParaRPr lang="es-MX"/>
        </a:p>
      </dgm:t>
    </dgm:pt>
    <dgm:pt modelId="{52F5201D-CA01-4EFD-83BE-954E9D840D27}">
      <dgm:prSet phldrT="[Texto]"/>
      <dgm:spPr/>
      <dgm:t>
        <a:bodyPr/>
        <a:lstStyle/>
        <a:p>
          <a:r>
            <a:rPr lang="es-MX" dirty="0" smtClean="0"/>
            <a:t>1. Conocimiento científico.</a:t>
          </a:r>
          <a:endParaRPr lang="es-MX" dirty="0"/>
        </a:p>
      </dgm:t>
    </dgm:pt>
    <dgm:pt modelId="{F2BD58E6-5D6E-4719-A029-D22B3B0F4F22}" type="parTrans" cxnId="{27F1BA4A-0766-47DF-9A9A-69316881E601}">
      <dgm:prSet/>
      <dgm:spPr/>
      <dgm:t>
        <a:bodyPr/>
        <a:lstStyle/>
        <a:p>
          <a:endParaRPr lang="es-MX"/>
        </a:p>
      </dgm:t>
    </dgm:pt>
    <dgm:pt modelId="{2EE003B7-1A1F-40F7-BA1A-50C72FB670DC}" type="sibTrans" cxnId="{27F1BA4A-0766-47DF-9A9A-69316881E601}">
      <dgm:prSet/>
      <dgm:spPr/>
      <dgm:t>
        <a:bodyPr/>
        <a:lstStyle/>
        <a:p>
          <a:endParaRPr lang="es-MX"/>
        </a:p>
      </dgm:t>
    </dgm:pt>
    <dgm:pt modelId="{9C22616A-E86D-4B80-BCCC-475792F582B5}">
      <dgm:prSet phldrT="[Texto]"/>
      <dgm:spPr/>
      <dgm:t>
        <a:bodyPr/>
        <a:lstStyle/>
        <a:p>
          <a:r>
            <a:rPr lang="es-MX" dirty="0" smtClean="0"/>
            <a:t>3. Habilidades asociadas a la ciencia.</a:t>
          </a:r>
          <a:endParaRPr lang="es-MX" dirty="0"/>
        </a:p>
      </dgm:t>
    </dgm:pt>
    <dgm:pt modelId="{E2537C59-5C8C-4EB9-A718-C9D68C10B1FE}" type="parTrans" cxnId="{5090E511-7030-4D9A-9277-A9D27D487D97}">
      <dgm:prSet/>
      <dgm:spPr/>
      <dgm:t>
        <a:bodyPr/>
        <a:lstStyle/>
        <a:p>
          <a:endParaRPr lang="es-MX"/>
        </a:p>
      </dgm:t>
    </dgm:pt>
    <dgm:pt modelId="{AF8A113C-BE55-4A6D-9D43-075D2BC5D8F9}" type="sibTrans" cxnId="{5090E511-7030-4D9A-9277-A9D27D487D97}">
      <dgm:prSet/>
      <dgm:spPr/>
      <dgm:t>
        <a:bodyPr/>
        <a:lstStyle/>
        <a:p>
          <a:endParaRPr lang="es-MX"/>
        </a:p>
      </dgm:t>
    </dgm:pt>
    <dgm:pt modelId="{E1325854-F75F-4DBB-AFD6-96BFF700D328}">
      <dgm:prSet phldrT="[Texto]"/>
      <dgm:spPr/>
      <dgm:t>
        <a:bodyPr/>
        <a:lstStyle/>
        <a:p>
          <a:r>
            <a:rPr lang="es-MX" dirty="0" smtClean="0"/>
            <a:t>4. Actitudes asociadas a la ciencia.</a:t>
          </a:r>
          <a:endParaRPr lang="es-MX" dirty="0"/>
        </a:p>
      </dgm:t>
    </dgm:pt>
    <dgm:pt modelId="{B28EDF53-DA7B-4355-ADB1-700C4C896901}" type="parTrans" cxnId="{EA59E68C-05E1-4AA6-963B-09F2754A8180}">
      <dgm:prSet/>
      <dgm:spPr/>
      <dgm:t>
        <a:bodyPr/>
        <a:lstStyle/>
        <a:p>
          <a:endParaRPr lang="es-MX"/>
        </a:p>
      </dgm:t>
    </dgm:pt>
    <dgm:pt modelId="{46DE7B6D-907E-4D3D-8D31-6373A8E51D65}" type="sibTrans" cxnId="{EA59E68C-05E1-4AA6-963B-09F2754A8180}">
      <dgm:prSet/>
      <dgm:spPr/>
      <dgm:t>
        <a:bodyPr/>
        <a:lstStyle/>
        <a:p>
          <a:endParaRPr lang="es-MX"/>
        </a:p>
      </dgm:t>
    </dgm:pt>
    <dgm:pt modelId="{F76FDF83-56E5-4A57-945D-D5A431B2E77C}">
      <dgm:prSet phldrT="[Texto]"/>
      <dgm:spPr/>
      <dgm:t>
        <a:bodyPr/>
        <a:lstStyle/>
        <a:p>
          <a:r>
            <a:rPr lang="es-MX" dirty="0" smtClean="0"/>
            <a:t>2. Aplicaciones del conocimiento científico y de la tecnología.</a:t>
          </a:r>
          <a:endParaRPr lang="es-MX" dirty="0"/>
        </a:p>
      </dgm:t>
    </dgm:pt>
    <dgm:pt modelId="{739E62EE-98C2-479C-8958-D1900D6F5EA2}" type="parTrans" cxnId="{5DB7D5D5-1B1D-4C26-8D43-9CD94C321377}">
      <dgm:prSet/>
      <dgm:spPr/>
      <dgm:t>
        <a:bodyPr/>
        <a:lstStyle/>
        <a:p>
          <a:endParaRPr lang="es-MX"/>
        </a:p>
      </dgm:t>
    </dgm:pt>
    <dgm:pt modelId="{96960374-B06E-428C-9390-4C3E60C2A2FD}" type="sibTrans" cxnId="{5DB7D5D5-1B1D-4C26-8D43-9CD94C321377}">
      <dgm:prSet/>
      <dgm:spPr/>
      <dgm:t>
        <a:bodyPr/>
        <a:lstStyle/>
        <a:p>
          <a:endParaRPr lang="es-MX"/>
        </a:p>
      </dgm:t>
    </dgm:pt>
    <dgm:pt modelId="{D3D8271B-AC5D-428C-8879-4CBAAE42B0D7}" type="pres">
      <dgm:prSet presAssocID="{2B7F6529-23AC-4AB3-9E64-AD61404B73F2}" presName="composite" presStyleCnt="0">
        <dgm:presLayoutVars>
          <dgm:chMax val="1"/>
          <dgm:dir/>
          <dgm:resizeHandles val="exact"/>
        </dgm:presLayoutVars>
      </dgm:prSet>
      <dgm:spPr/>
    </dgm:pt>
    <dgm:pt modelId="{610FEDBC-87E0-4B70-B995-D123E9F122E1}" type="pres">
      <dgm:prSet presAssocID="{2B7F6529-23AC-4AB3-9E64-AD61404B73F2}" presName="radial" presStyleCnt="0">
        <dgm:presLayoutVars>
          <dgm:animLvl val="ctr"/>
        </dgm:presLayoutVars>
      </dgm:prSet>
      <dgm:spPr/>
    </dgm:pt>
    <dgm:pt modelId="{D2176805-FF25-4FF0-9E88-592CC72EAF20}" type="pres">
      <dgm:prSet presAssocID="{B9591A79-BF0B-4376-A2BD-CA8E07542B0E}" presName="centerShape" presStyleLbl="vennNode1" presStyleIdx="0" presStyleCnt="5"/>
      <dgm:spPr/>
      <dgm:t>
        <a:bodyPr/>
        <a:lstStyle/>
        <a:p>
          <a:endParaRPr lang="es-MX"/>
        </a:p>
      </dgm:t>
    </dgm:pt>
    <dgm:pt modelId="{DE13643E-EBB3-4AF8-8510-D0B0987FE8CD}" type="pres">
      <dgm:prSet presAssocID="{52F5201D-CA01-4EFD-83BE-954E9D840D27}" presName="node" presStyleLbl="vennNode1" presStyleIdx="1" presStyleCnt="5" custScaleX="126434" custScaleY="111364">
        <dgm:presLayoutVars>
          <dgm:bulletEnabled val="1"/>
        </dgm:presLayoutVars>
      </dgm:prSet>
      <dgm:spPr/>
      <dgm:t>
        <a:bodyPr/>
        <a:lstStyle/>
        <a:p>
          <a:endParaRPr lang="es-MX"/>
        </a:p>
      </dgm:t>
    </dgm:pt>
    <dgm:pt modelId="{D8B83F69-D368-44E7-A041-12832ED5764D}" type="pres">
      <dgm:prSet presAssocID="{9C22616A-E86D-4B80-BCCC-475792F582B5}" presName="node" presStyleLbl="vennNode1" presStyleIdx="2" presStyleCnt="5" custScaleX="124452">
        <dgm:presLayoutVars>
          <dgm:bulletEnabled val="1"/>
        </dgm:presLayoutVars>
      </dgm:prSet>
      <dgm:spPr/>
      <dgm:t>
        <a:bodyPr/>
        <a:lstStyle/>
        <a:p>
          <a:endParaRPr lang="es-MX"/>
        </a:p>
      </dgm:t>
    </dgm:pt>
    <dgm:pt modelId="{6BF2C03F-637C-453E-ACB5-5A93A1439404}" type="pres">
      <dgm:prSet presAssocID="{E1325854-F75F-4DBB-AFD6-96BFF700D328}" presName="node" presStyleLbl="vennNode1" presStyleIdx="3" presStyleCnt="5" custScaleX="129966" custScaleY="105905">
        <dgm:presLayoutVars>
          <dgm:bulletEnabled val="1"/>
        </dgm:presLayoutVars>
      </dgm:prSet>
      <dgm:spPr/>
      <dgm:t>
        <a:bodyPr/>
        <a:lstStyle/>
        <a:p>
          <a:endParaRPr lang="es-MX"/>
        </a:p>
      </dgm:t>
    </dgm:pt>
    <dgm:pt modelId="{78F4CFB0-C9EA-4924-8EFD-3563E9D442F3}" type="pres">
      <dgm:prSet presAssocID="{F76FDF83-56E5-4A57-945D-D5A431B2E77C}" presName="node" presStyleLbl="vennNode1" presStyleIdx="4" presStyleCnt="5" custScaleX="128933">
        <dgm:presLayoutVars>
          <dgm:bulletEnabled val="1"/>
        </dgm:presLayoutVars>
      </dgm:prSet>
      <dgm:spPr/>
      <dgm:t>
        <a:bodyPr/>
        <a:lstStyle/>
        <a:p>
          <a:endParaRPr lang="es-MX"/>
        </a:p>
      </dgm:t>
    </dgm:pt>
  </dgm:ptLst>
  <dgm:cxnLst>
    <dgm:cxn modelId="{8D9B732C-CDD7-480E-99FF-2C82598FDC6D}" type="presOf" srcId="{B9591A79-BF0B-4376-A2BD-CA8E07542B0E}" destId="{D2176805-FF25-4FF0-9E88-592CC72EAF20}" srcOrd="0" destOrd="0" presId="urn:microsoft.com/office/officeart/2005/8/layout/radial3"/>
    <dgm:cxn modelId="{CEA4531D-1EE8-473D-91AC-FE5CB83D8639}" type="presOf" srcId="{2B7F6529-23AC-4AB3-9E64-AD61404B73F2}" destId="{D3D8271B-AC5D-428C-8879-4CBAAE42B0D7}" srcOrd="0" destOrd="0" presId="urn:microsoft.com/office/officeart/2005/8/layout/radial3"/>
    <dgm:cxn modelId="{645C6737-3937-45CD-83FD-462C9E1C34BC}" type="presOf" srcId="{9C22616A-E86D-4B80-BCCC-475792F582B5}" destId="{D8B83F69-D368-44E7-A041-12832ED5764D}" srcOrd="0" destOrd="0" presId="urn:microsoft.com/office/officeart/2005/8/layout/radial3"/>
    <dgm:cxn modelId="{84BE4CFF-FDD2-4B10-A2D3-FCCDB2ED5E6C}" srcId="{2B7F6529-23AC-4AB3-9E64-AD61404B73F2}" destId="{B9591A79-BF0B-4376-A2BD-CA8E07542B0E}" srcOrd="0" destOrd="0" parTransId="{6C7D0273-4264-45FB-A107-A29C900B9062}" sibTransId="{AD2DEAA7-ADF0-42C3-9F42-F82D159726EC}"/>
    <dgm:cxn modelId="{ECFF25DE-DA38-41E7-B045-46EC5A844D9C}" type="presOf" srcId="{E1325854-F75F-4DBB-AFD6-96BFF700D328}" destId="{6BF2C03F-637C-453E-ACB5-5A93A1439404}" srcOrd="0" destOrd="0" presId="urn:microsoft.com/office/officeart/2005/8/layout/radial3"/>
    <dgm:cxn modelId="{27F1BA4A-0766-47DF-9A9A-69316881E601}" srcId="{B9591A79-BF0B-4376-A2BD-CA8E07542B0E}" destId="{52F5201D-CA01-4EFD-83BE-954E9D840D27}" srcOrd="0" destOrd="0" parTransId="{F2BD58E6-5D6E-4719-A029-D22B3B0F4F22}" sibTransId="{2EE003B7-1A1F-40F7-BA1A-50C72FB670DC}"/>
    <dgm:cxn modelId="{EA59E68C-05E1-4AA6-963B-09F2754A8180}" srcId="{B9591A79-BF0B-4376-A2BD-CA8E07542B0E}" destId="{E1325854-F75F-4DBB-AFD6-96BFF700D328}" srcOrd="2" destOrd="0" parTransId="{B28EDF53-DA7B-4355-ADB1-700C4C896901}" sibTransId="{46DE7B6D-907E-4D3D-8D31-6373A8E51D65}"/>
    <dgm:cxn modelId="{5A70A3CC-F8F2-43EF-8A79-C288A737407C}" type="presOf" srcId="{52F5201D-CA01-4EFD-83BE-954E9D840D27}" destId="{DE13643E-EBB3-4AF8-8510-D0B0987FE8CD}" srcOrd="0" destOrd="0" presId="urn:microsoft.com/office/officeart/2005/8/layout/radial3"/>
    <dgm:cxn modelId="{5DB7D5D5-1B1D-4C26-8D43-9CD94C321377}" srcId="{B9591A79-BF0B-4376-A2BD-CA8E07542B0E}" destId="{F76FDF83-56E5-4A57-945D-D5A431B2E77C}" srcOrd="3" destOrd="0" parTransId="{739E62EE-98C2-479C-8958-D1900D6F5EA2}" sibTransId="{96960374-B06E-428C-9390-4C3E60C2A2FD}"/>
    <dgm:cxn modelId="{E50B5C83-A072-4154-91EA-14F7311885D8}" type="presOf" srcId="{F76FDF83-56E5-4A57-945D-D5A431B2E77C}" destId="{78F4CFB0-C9EA-4924-8EFD-3563E9D442F3}" srcOrd="0" destOrd="0" presId="urn:microsoft.com/office/officeart/2005/8/layout/radial3"/>
    <dgm:cxn modelId="{5090E511-7030-4D9A-9277-A9D27D487D97}" srcId="{B9591A79-BF0B-4376-A2BD-CA8E07542B0E}" destId="{9C22616A-E86D-4B80-BCCC-475792F582B5}" srcOrd="1" destOrd="0" parTransId="{E2537C59-5C8C-4EB9-A718-C9D68C10B1FE}" sibTransId="{AF8A113C-BE55-4A6D-9D43-075D2BC5D8F9}"/>
    <dgm:cxn modelId="{9D816415-5523-4119-9871-06CC99A03494}" type="presParOf" srcId="{D3D8271B-AC5D-428C-8879-4CBAAE42B0D7}" destId="{610FEDBC-87E0-4B70-B995-D123E9F122E1}" srcOrd="0" destOrd="0" presId="urn:microsoft.com/office/officeart/2005/8/layout/radial3"/>
    <dgm:cxn modelId="{D9A90D9F-8090-47D1-9A90-C1AFDA328B68}" type="presParOf" srcId="{610FEDBC-87E0-4B70-B995-D123E9F122E1}" destId="{D2176805-FF25-4FF0-9E88-592CC72EAF20}" srcOrd="0" destOrd="0" presId="urn:microsoft.com/office/officeart/2005/8/layout/radial3"/>
    <dgm:cxn modelId="{D5A043F8-0C34-4734-82BA-E4D9D6E33DAF}" type="presParOf" srcId="{610FEDBC-87E0-4B70-B995-D123E9F122E1}" destId="{DE13643E-EBB3-4AF8-8510-D0B0987FE8CD}" srcOrd="1" destOrd="0" presId="urn:microsoft.com/office/officeart/2005/8/layout/radial3"/>
    <dgm:cxn modelId="{752274B7-C951-4214-88C9-846CC5189FB4}" type="presParOf" srcId="{610FEDBC-87E0-4B70-B995-D123E9F122E1}" destId="{D8B83F69-D368-44E7-A041-12832ED5764D}" srcOrd="2" destOrd="0" presId="urn:microsoft.com/office/officeart/2005/8/layout/radial3"/>
    <dgm:cxn modelId="{E7B982A0-0C6A-4CE0-AAC8-A6CCEF062336}" type="presParOf" srcId="{610FEDBC-87E0-4B70-B995-D123E9F122E1}" destId="{6BF2C03F-637C-453E-ACB5-5A93A1439404}" srcOrd="3" destOrd="0" presId="urn:microsoft.com/office/officeart/2005/8/layout/radial3"/>
    <dgm:cxn modelId="{7DFB597A-B4E9-477C-9EBF-4C27894D07F9}" type="presParOf" srcId="{610FEDBC-87E0-4B70-B995-D123E9F122E1}" destId="{78F4CFB0-C9EA-4924-8EFD-3563E9D442F3}" srcOrd="4"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CC19C4-BE68-4C3E-A6C1-E0873838923D}">
      <dsp:nvSpPr>
        <dsp:cNvPr id="0" name=""/>
        <dsp:cNvSpPr/>
      </dsp:nvSpPr>
      <dsp:spPr>
        <a:xfrm rot="5400000">
          <a:off x="-115466" y="2209000"/>
          <a:ext cx="1295235" cy="156481"/>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E578A5-C79E-47BA-83A2-7CA743A31DA4}">
      <dsp:nvSpPr>
        <dsp:cNvPr id="0" name=""/>
        <dsp:cNvSpPr/>
      </dsp:nvSpPr>
      <dsp:spPr>
        <a:xfrm>
          <a:off x="956" y="1378734"/>
          <a:ext cx="2096822" cy="10432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1.-Principios pedagógicos</a:t>
          </a:r>
          <a:endParaRPr lang="es-MX" sz="1800" kern="1200" dirty="0">
            <a:solidFill>
              <a:schemeClr val="tx1"/>
            </a:solidFill>
          </a:endParaRPr>
        </a:p>
      </dsp:txBody>
      <dsp:txXfrm>
        <a:off x="956" y="1378734"/>
        <a:ext cx="2096822" cy="1043212"/>
      </dsp:txXfrm>
    </dsp:sp>
    <dsp:sp modelId="{1DD83F25-0FC0-418B-8655-4B6549606BC6}">
      <dsp:nvSpPr>
        <dsp:cNvPr id="0" name=""/>
        <dsp:cNvSpPr/>
      </dsp:nvSpPr>
      <dsp:spPr>
        <a:xfrm rot="5400000">
          <a:off x="-115466" y="3513016"/>
          <a:ext cx="1295235" cy="156481"/>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5C3533-7E38-4469-AC5D-7FEB233B4685}">
      <dsp:nvSpPr>
        <dsp:cNvPr id="0" name=""/>
        <dsp:cNvSpPr/>
      </dsp:nvSpPr>
      <dsp:spPr>
        <a:xfrm>
          <a:off x="29888" y="2682749"/>
          <a:ext cx="2038958" cy="10432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2.-Competencias para la vida</a:t>
          </a:r>
          <a:endParaRPr lang="es-MX" sz="1800" kern="1200" dirty="0">
            <a:solidFill>
              <a:schemeClr val="tx1"/>
            </a:solidFill>
          </a:endParaRPr>
        </a:p>
      </dsp:txBody>
      <dsp:txXfrm>
        <a:off x="29888" y="2682749"/>
        <a:ext cx="2038958" cy="1043212"/>
      </dsp:txXfrm>
    </dsp:sp>
    <dsp:sp modelId="{C52DD7FA-D70C-4BAA-8366-0641749107C4}">
      <dsp:nvSpPr>
        <dsp:cNvPr id="0" name=""/>
        <dsp:cNvSpPr/>
      </dsp:nvSpPr>
      <dsp:spPr>
        <a:xfrm>
          <a:off x="537043" y="4165024"/>
          <a:ext cx="2683963" cy="156481"/>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59639F-0526-45F4-A824-61E5B424571E}">
      <dsp:nvSpPr>
        <dsp:cNvPr id="0" name=""/>
        <dsp:cNvSpPr/>
      </dsp:nvSpPr>
      <dsp:spPr>
        <a:xfrm>
          <a:off x="80527" y="3986765"/>
          <a:ext cx="1937680" cy="10432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3.-Perfil de egreso de la educación básica</a:t>
          </a:r>
          <a:endParaRPr lang="es-MX" sz="1400" kern="1200" dirty="0">
            <a:solidFill>
              <a:schemeClr val="tx1"/>
            </a:solidFill>
          </a:endParaRPr>
        </a:p>
      </dsp:txBody>
      <dsp:txXfrm>
        <a:off x="80527" y="3986765"/>
        <a:ext cx="1937680" cy="1043212"/>
      </dsp:txXfrm>
    </dsp:sp>
    <dsp:sp modelId="{6BC250A3-FA53-4492-9C70-5996D0B59C5F}">
      <dsp:nvSpPr>
        <dsp:cNvPr id="0" name=""/>
        <dsp:cNvSpPr/>
      </dsp:nvSpPr>
      <dsp:spPr>
        <a:xfrm rot="16200000">
          <a:off x="2578629" y="3513016"/>
          <a:ext cx="1295235" cy="156481"/>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897E64-252C-4C23-AA5D-FBC5EA56DE6E}">
      <dsp:nvSpPr>
        <dsp:cNvPr id="0" name=""/>
        <dsp:cNvSpPr/>
      </dsp:nvSpPr>
      <dsp:spPr>
        <a:xfrm>
          <a:off x="2705806" y="3986765"/>
          <a:ext cx="2075314" cy="104321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solidFill>
                <a:schemeClr val="tx1"/>
              </a:solidFill>
            </a:rPr>
            <a:t>4.- Mapa curricular</a:t>
          </a:r>
          <a:endParaRPr lang="es-MX" sz="1600" kern="1200" dirty="0">
            <a:solidFill>
              <a:schemeClr val="tx1"/>
            </a:solidFill>
          </a:endParaRPr>
        </a:p>
      </dsp:txBody>
      <dsp:txXfrm>
        <a:off x="2705806" y="3986765"/>
        <a:ext cx="2075314" cy="1043212"/>
      </dsp:txXfrm>
    </dsp:sp>
    <dsp:sp modelId="{AAC5EA58-6251-46D4-A1CC-560176F07EDA}">
      <dsp:nvSpPr>
        <dsp:cNvPr id="0" name=""/>
        <dsp:cNvSpPr/>
      </dsp:nvSpPr>
      <dsp:spPr>
        <a:xfrm rot="16200000">
          <a:off x="2578629" y="2209000"/>
          <a:ext cx="1295235" cy="156481"/>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0EEB25-B71D-4672-AB1A-2AE8DFE2A221}">
      <dsp:nvSpPr>
        <dsp:cNvPr id="0" name=""/>
        <dsp:cNvSpPr/>
      </dsp:nvSpPr>
      <dsp:spPr>
        <a:xfrm>
          <a:off x="2671545" y="2682749"/>
          <a:ext cx="2143836" cy="104321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solidFill>
                <a:schemeClr val="tx1"/>
              </a:solidFill>
            </a:rPr>
            <a:t>5.-Diversificación y contextualización curricular:</a:t>
          </a:r>
        </a:p>
        <a:p>
          <a:pPr lvl="0" algn="ctr" defTabSz="533400">
            <a:lnSpc>
              <a:spcPct val="90000"/>
            </a:lnSpc>
            <a:spcBef>
              <a:spcPct val="0"/>
            </a:spcBef>
            <a:spcAft>
              <a:spcPct val="35000"/>
            </a:spcAft>
          </a:pPr>
          <a:r>
            <a:rPr lang="es-MX" sz="1200" kern="1200" dirty="0" smtClean="0">
              <a:solidFill>
                <a:schemeClr val="tx1"/>
              </a:solidFill>
            </a:rPr>
            <a:t>Marcos Curriculares para la educación indígena</a:t>
          </a:r>
          <a:endParaRPr lang="es-MX" sz="1200" kern="1200" dirty="0">
            <a:solidFill>
              <a:schemeClr val="tx1"/>
            </a:solidFill>
          </a:endParaRPr>
        </a:p>
      </dsp:txBody>
      <dsp:txXfrm>
        <a:off x="2671545" y="2682749"/>
        <a:ext cx="2143836" cy="1043212"/>
      </dsp:txXfrm>
    </dsp:sp>
    <dsp:sp modelId="{DC29938D-1093-49D5-8AE7-054D913B5FB1}">
      <dsp:nvSpPr>
        <dsp:cNvPr id="0" name=""/>
        <dsp:cNvSpPr/>
      </dsp:nvSpPr>
      <dsp:spPr>
        <a:xfrm>
          <a:off x="3231395" y="1556993"/>
          <a:ext cx="2505490" cy="156481"/>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14FBF2-C2AC-4DBA-97B6-E831B64DA652}">
      <dsp:nvSpPr>
        <dsp:cNvPr id="0" name=""/>
        <dsp:cNvSpPr/>
      </dsp:nvSpPr>
      <dsp:spPr>
        <a:xfrm>
          <a:off x="2723984" y="1378734"/>
          <a:ext cx="2038958" cy="10432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6.- Parámetros Curriculares</a:t>
          </a:r>
        </a:p>
        <a:p>
          <a:pPr lvl="0" algn="ctr" defTabSz="622300">
            <a:lnSpc>
              <a:spcPct val="90000"/>
            </a:lnSpc>
            <a:spcBef>
              <a:spcPct val="0"/>
            </a:spcBef>
            <a:spcAft>
              <a:spcPct val="35000"/>
            </a:spcAft>
          </a:pPr>
          <a:r>
            <a:rPr lang="es-MX" sz="1400" kern="1200" dirty="0" smtClean="0">
              <a:solidFill>
                <a:schemeClr val="tx1"/>
              </a:solidFill>
            </a:rPr>
            <a:t>para la educación indígena</a:t>
          </a:r>
          <a:endParaRPr lang="es-MX" sz="1400" kern="1200" dirty="0">
            <a:solidFill>
              <a:schemeClr val="tx1"/>
            </a:solidFill>
          </a:endParaRPr>
        </a:p>
      </dsp:txBody>
      <dsp:txXfrm>
        <a:off x="2723984" y="1378734"/>
        <a:ext cx="2038958" cy="1043212"/>
      </dsp:txXfrm>
    </dsp:sp>
    <dsp:sp modelId="{270CF462-F45D-42F4-A8B5-3082322D7BA1}">
      <dsp:nvSpPr>
        <dsp:cNvPr id="0" name=""/>
        <dsp:cNvSpPr/>
      </dsp:nvSpPr>
      <dsp:spPr>
        <a:xfrm rot="5400000">
          <a:off x="5093658" y="2209000"/>
          <a:ext cx="1295235" cy="156481"/>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8EAC4D-E13A-4842-B267-DCFC98C39866}">
      <dsp:nvSpPr>
        <dsp:cNvPr id="0" name=""/>
        <dsp:cNvSpPr/>
      </dsp:nvSpPr>
      <dsp:spPr>
        <a:xfrm>
          <a:off x="5389148" y="1378734"/>
          <a:ext cx="1738687" cy="10432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7.-Gestión para el desarrollo</a:t>
          </a:r>
        </a:p>
        <a:p>
          <a:pPr lvl="0" algn="ctr" defTabSz="622300">
            <a:lnSpc>
              <a:spcPct val="90000"/>
            </a:lnSpc>
            <a:spcBef>
              <a:spcPct val="0"/>
            </a:spcBef>
            <a:spcAft>
              <a:spcPct val="35000"/>
            </a:spcAft>
          </a:pPr>
          <a:r>
            <a:rPr lang="es-MX" sz="1400" kern="1200" dirty="0" smtClean="0">
              <a:solidFill>
                <a:schemeClr val="tx1"/>
              </a:solidFill>
            </a:rPr>
            <a:t>de Habilidades Digitales</a:t>
          </a:r>
          <a:endParaRPr lang="es-MX" sz="1400" kern="1200" dirty="0">
            <a:solidFill>
              <a:schemeClr val="tx1"/>
            </a:solidFill>
          </a:endParaRPr>
        </a:p>
      </dsp:txBody>
      <dsp:txXfrm>
        <a:off x="5389148" y="1378734"/>
        <a:ext cx="1738687" cy="1043212"/>
      </dsp:txXfrm>
    </dsp:sp>
    <dsp:sp modelId="{1BB30127-2AC8-4DB7-89B6-D997CD423B1C}">
      <dsp:nvSpPr>
        <dsp:cNvPr id="0" name=""/>
        <dsp:cNvSpPr/>
      </dsp:nvSpPr>
      <dsp:spPr>
        <a:xfrm rot="5400000">
          <a:off x="5093658" y="3513016"/>
          <a:ext cx="1295235" cy="156481"/>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69E060-8E4A-4046-B962-DB0DE2D1E984}">
      <dsp:nvSpPr>
        <dsp:cNvPr id="0" name=""/>
        <dsp:cNvSpPr/>
      </dsp:nvSpPr>
      <dsp:spPr>
        <a:xfrm>
          <a:off x="5389148" y="2682749"/>
          <a:ext cx="1738687" cy="10432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8.- L a gestión educativa y de los aprendizajes</a:t>
          </a:r>
          <a:endParaRPr lang="es-MX" sz="1400" kern="1200" dirty="0">
            <a:solidFill>
              <a:schemeClr val="tx1"/>
            </a:solidFill>
          </a:endParaRPr>
        </a:p>
      </dsp:txBody>
      <dsp:txXfrm>
        <a:off x="5389148" y="2682749"/>
        <a:ext cx="1738687" cy="1043212"/>
      </dsp:txXfrm>
    </dsp:sp>
    <dsp:sp modelId="{0F75360C-6DDE-4BB8-B385-C4E56C917730}">
      <dsp:nvSpPr>
        <dsp:cNvPr id="0" name=""/>
        <dsp:cNvSpPr/>
      </dsp:nvSpPr>
      <dsp:spPr>
        <a:xfrm>
          <a:off x="5389148" y="3986765"/>
          <a:ext cx="1738687" cy="104321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9.- Estándares Curriculares</a:t>
          </a:r>
        </a:p>
        <a:p>
          <a:pPr lvl="0" algn="ctr" defTabSz="622300">
            <a:lnSpc>
              <a:spcPct val="90000"/>
            </a:lnSpc>
            <a:spcBef>
              <a:spcPct val="0"/>
            </a:spcBef>
            <a:spcAft>
              <a:spcPct val="35000"/>
            </a:spcAft>
          </a:pPr>
          <a:r>
            <a:rPr lang="es-MX" sz="1400" kern="1200" dirty="0" smtClean="0">
              <a:solidFill>
                <a:schemeClr val="tx1"/>
              </a:solidFill>
            </a:rPr>
            <a:t>y aprendizajes esperados</a:t>
          </a:r>
          <a:endParaRPr lang="es-MX" sz="1400" kern="1200" dirty="0">
            <a:solidFill>
              <a:schemeClr val="tx1"/>
            </a:solidFill>
          </a:endParaRPr>
        </a:p>
      </dsp:txBody>
      <dsp:txXfrm>
        <a:off x="5389148" y="3986765"/>
        <a:ext cx="1738687" cy="104321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CA9DD2-00D4-4F26-8A81-B2E3782B89A7}">
      <dsp:nvSpPr>
        <dsp:cNvPr id="0" name=""/>
        <dsp:cNvSpPr/>
      </dsp:nvSpPr>
      <dsp:spPr>
        <a:xfrm>
          <a:off x="1885169" y="0"/>
          <a:ext cx="2021984" cy="1123324"/>
        </a:xfrm>
        <a:prstGeom prst="roundRect">
          <a:avLst>
            <a:gd name="adj" fmla="val 1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t>1. Creatividad e innovación.</a:t>
          </a:r>
          <a:endParaRPr lang="es-MX" sz="2100" kern="1200" dirty="0"/>
        </a:p>
      </dsp:txBody>
      <dsp:txXfrm>
        <a:off x="1885169" y="0"/>
        <a:ext cx="2021984" cy="1123324"/>
      </dsp:txXfrm>
    </dsp:sp>
    <dsp:sp modelId="{8E93084A-B5EB-44D2-B709-52D5DE890ED0}">
      <dsp:nvSpPr>
        <dsp:cNvPr id="0" name=""/>
        <dsp:cNvSpPr/>
      </dsp:nvSpPr>
      <dsp:spPr>
        <a:xfrm>
          <a:off x="4805813" y="0"/>
          <a:ext cx="2021984" cy="1123324"/>
        </a:xfrm>
        <a:prstGeom prst="roundRect">
          <a:avLst>
            <a:gd name="adj" fmla="val 10000"/>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t>2. Comunicación y colaboración.</a:t>
          </a:r>
          <a:endParaRPr lang="es-MX" sz="2100" kern="1200" dirty="0"/>
        </a:p>
      </dsp:txBody>
      <dsp:txXfrm>
        <a:off x="4805813" y="0"/>
        <a:ext cx="2021984" cy="1123324"/>
      </dsp:txXfrm>
    </dsp:sp>
    <dsp:sp modelId="{9EF145B0-ECC0-4A16-9995-125EFA1BEAEA}">
      <dsp:nvSpPr>
        <dsp:cNvPr id="0" name=""/>
        <dsp:cNvSpPr/>
      </dsp:nvSpPr>
      <dsp:spPr>
        <a:xfrm>
          <a:off x="3935237" y="4774130"/>
          <a:ext cx="842493" cy="842493"/>
        </a:xfrm>
        <a:prstGeom prst="triangle">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5F9F329D-CC08-491B-A697-3B112FC13CB7}">
      <dsp:nvSpPr>
        <dsp:cNvPr id="0" name=""/>
        <dsp:cNvSpPr/>
      </dsp:nvSpPr>
      <dsp:spPr>
        <a:xfrm>
          <a:off x="1829003" y="4421406"/>
          <a:ext cx="5054961" cy="341490"/>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88E1F600-48B4-4121-9C4A-0F2690250FDA}">
      <dsp:nvSpPr>
        <dsp:cNvPr id="0" name=""/>
        <dsp:cNvSpPr/>
      </dsp:nvSpPr>
      <dsp:spPr>
        <a:xfrm>
          <a:off x="4805813" y="2943110"/>
          <a:ext cx="2021984" cy="143785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6. Funcionamiento y conceptos de las TIC.</a:t>
          </a:r>
          <a:endParaRPr lang="es-MX" sz="1800" kern="1200" dirty="0">
            <a:solidFill>
              <a:schemeClr val="tx1"/>
            </a:solidFill>
          </a:endParaRPr>
        </a:p>
      </dsp:txBody>
      <dsp:txXfrm>
        <a:off x="4805813" y="2943110"/>
        <a:ext cx="2021984" cy="1437855"/>
      </dsp:txXfrm>
    </dsp:sp>
    <dsp:sp modelId="{0B3EA06B-F115-4F02-A5AD-DC8A32BA03CF}">
      <dsp:nvSpPr>
        <dsp:cNvPr id="0" name=""/>
        <dsp:cNvSpPr/>
      </dsp:nvSpPr>
      <dsp:spPr>
        <a:xfrm>
          <a:off x="4805813" y="1437855"/>
          <a:ext cx="2021984" cy="1437855"/>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4. Pensamiento crítico, solución de problemas y toma de decisiones.</a:t>
          </a:r>
          <a:endParaRPr lang="es-MX" sz="1800" kern="1200" dirty="0">
            <a:solidFill>
              <a:schemeClr val="tx1"/>
            </a:solidFill>
          </a:endParaRPr>
        </a:p>
      </dsp:txBody>
      <dsp:txXfrm>
        <a:off x="4805813" y="1437855"/>
        <a:ext cx="2021984" cy="1437855"/>
      </dsp:txXfrm>
    </dsp:sp>
    <dsp:sp modelId="{7EBB7E24-3456-4907-8DB6-4D2CF7888969}">
      <dsp:nvSpPr>
        <dsp:cNvPr id="0" name=""/>
        <dsp:cNvSpPr/>
      </dsp:nvSpPr>
      <dsp:spPr>
        <a:xfrm>
          <a:off x="1885169" y="2943110"/>
          <a:ext cx="2021984" cy="1437855"/>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5. Ciudadanía digital.</a:t>
          </a:r>
          <a:endParaRPr lang="es-MX" sz="1800" kern="1200" dirty="0">
            <a:solidFill>
              <a:schemeClr val="tx1"/>
            </a:solidFill>
          </a:endParaRPr>
        </a:p>
      </dsp:txBody>
      <dsp:txXfrm>
        <a:off x="1885169" y="2943110"/>
        <a:ext cx="2021984" cy="1437855"/>
      </dsp:txXfrm>
    </dsp:sp>
    <dsp:sp modelId="{37A4FBB0-3752-4209-A85E-0F0DC82C96A5}">
      <dsp:nvSpPr>
        <dsp:cNvPr id="0" name=""/>
        <dsp:cNvSpPr/>
      </dsp:nvSpPr>
      <dsp:spPr>
        <a:xfrm>
          <a:off x="1885169" y="1437855"/>
          <a:ext cx="2021984" cy="1437855"/>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rPr>
            <a:t>3. Investigación y manejo de información.</a:t>
          </a:r>
          <a:endParaRPr lang="es-MX" sz="1800" kern="1200" dirty="0">
            <a:solidFill>
              <a:schemeClr val="tx1"/>
            </a:solidFill>
          </a:endParaRPr>
        </a:p>
      </dsp:txBody>
      <dsp:txXfrm>
        <a:off x="1885169" y="1437855"/>
        <a:ext cx="2021984" cy="14378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3CC567-6083-41CE-A222-A5F8263CA109}">
      <dsp:nvSpPr>
        <dsp:cNvPr id="0" name=""/>
        <dsp:cNvSpPr/>
      </dsp:nvSpPr>
      <dsp:spPr>
        <a:xfrm>
          <a:off x="238438" y="773"/>
          <a:ext cx="3167578" cy="190054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solidFill>
                <a:schemeClr val="tx1"/>
              </a:solidFill>
            </a:rPr>
            <a:t>Competencias para el aprendizaje permanente</a:t>
          </a:r>
          <a:endParaRPr lang="es-MX" sz="3000" kern="1200" dirty="0">
            <a:solidFill>
              <a:schemeClr val="tx1"/>
            </a:solidFill>
          </a:endParaRPr>
        </a:p>
      </dsp:txBody>
      <dsp:txXfrm>
        <a:off x="238438" y="773"/>
        <a:ext cx="3167578" cy="1900547"/>
      </dsp:txXfrm>
    </dsp:sp>
    <dsp:sp modelId="{9E3D973F-E643-4F6C-A52C-EC1534761539}">
      <dsp:nvSpPr>
        <dsp:cNvPr id="0" name=""/>
        <dsp:cNvSpPr/>
      </dsp:nvSpPr>
      <dsp:spPr>
        <a:xfrm>
          <a:off x="3722774" y="773"/>
          <a:ext cx="3167578" cy="1900547"/>
        </a:xfrm>
        <a:prstGeom prst="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solidFill>
                <a:schemeClr val="tx1"/>
              </a:solidFill>
            </a:rPr>
            <a:t>Competencias para la convivencia.</a:t>
          </a:r>
          <a:endParaRPr lang="es-MX" sz="3000" kern="1200" dirty="0">
            <a:solidFill>
              <a:schemeClr val="tx1"/>
            </a:solidFill>
          </a:endParaRPr>
        </a:p>
      </dsp:txBody>
      <dsp:txXfrm>
        <a:off x="3722774" y="773"/>
        <a:ext cx="3167578" cy="1900547"/>
      </dsp:txXfrm>
    </dsp:sp>
    <dsp:sp modelId="{7A71BA90-4A53-4CA3-B2BB-5E33128F73B8}">
      <dsp:nvSpPr>
        <dsp:cNvPr id="0" name=""/>
        <dsp:cNvSpPr/>
      </dsp:nvSpPr>
      <dsp:spPr>
        <a:xfrm>
          <a:off x="238438" y="2218078"/>
          <a:ext cx="3167578" cy="1900547"/>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solidFill>
                <a:schemeClr val="tx1"/>
              </a:solidFill>
            </a:rPr>
            <a:t>Competencias para el manejo de la información.</a:t>
          </a:r>
          <a:endParaRPr lang="es-MX" sz="3000" kern="1200" dirty="0">
            <a:solidFill>
              <a:schemeClr val="tx1"/>
            </a:solidFill>
          </a:endParaRPr>
        </a:p>
      </dsp:txBody>
      <dsp:txXfrm>
        <a:off x="238438" y="2218078"/>
        <a:ext cx="3167578" cy="1900547"/>
      </dsp:txXfrm>
    </dsp:sp>
    <dsp:sp modelId="{0E51EB1D-C993-46AD-A93A-28DF3555B1E6}">
      <dsp:nvSpPr>
        <dsp:cNvPr id="0" name=""/>
        <dsp:cNvSpPr/>
      </dsp:nvSpPr>
      <dsp:spPr>
        <a:xfrm>
          <a:off x="3722774" y="2218078"/>
          <a:ext cx="3167578" cy="1900547"/>
        </a:xfrm>
        <a:prstGeom prst="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smtClean="0">
              <a:solidFill>
                <a:schemeClr val="tx1"/>
              </a:solidFill>
            </a:rPr>
            <a:t>Competencias para la vida en sociedad.</a:t>
          </a:r>
          <a:endParaRPr lang="es-MX" sz="3000" kern="1200" dirty="0">
            <a:solidFill>
              <a:schemeClr val="tx1"/>
            </a:solidFill>
          </a:endParaRPr>
        </a:p>
      </dsp:txBody>
      <dsp:txXfrm>
        <a:off x="3722774" y="2218078"/>
        <a:ext cx="3167578" cy="1900547"/>
      </dsp:txXfrm>
    </dsp:sp>
    <dsp:sp modelId="{C1F7F26A-76A8-4B37-9BB0-B251F2611C9B}">
      <dsp:nvSpPr>
        <dsp:cNvPr id="0" name=""/>
        <dsp:cNvSpPr/>
      </dsp:nvSpPr>
      <dsp:spPr>
        <a:xfrm>
          <a:off x="1980606" y="4435383"/>
          <a:ext cx="3167578" cy="1900547"/>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solidFill>
                <a:schemeClr val="tx1"/>
              </a:solidFill>
            </a:rPr>
            <a:t>Competencias para el manejo de situaciones.</a:t>
          </a:r>
          <a:endParaRPr lang="es-MX" sz="3000" kern="1200" dirty="0">
            <a:solidFill>
              <a:schemeClr val="tx1"/>
            </a:solidFill>
          </a:endParaRPr>
        </a:p>
      </dsp:txBody>
      <dsp:txXfrm>
        <a:off x="1980606" y="4435383"/>
        <a:ext cx="3167578" cy="19005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7C6964-07B6-4FDB-8D4C-C053780027B0}">
      <dsp:nvSpPr>
        <dsp:cNvPr id="0" name=""/>
        <dsp:cNvSpPr/>
      </dsp:nvSpPr>
      <dsp:spPr>
        <a:xfrm>
          <a:off x="561" y="1008110"/>
          <a:ext cx="2415537" cy="4032450"/>
        </a:xfrm>
        <a:prstGeom prst="roundRect">
          <a:avLst>
            <a:gd name="adj" fmla="val 5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endParaRPr lang="es-MX" sz="2700" kern="1200"/>
        </a:p>
      </dsp:txBody>
      <dsp:txXfrm rot="16200000">
        <a:off x="-1411189" y="2419861"/>
        <a:ext cx="3306609" cy="483107"/>
      </dsp:txXfrm>
    </dsp:sp>
    <dsp:sp modelId="{0B37F50D-CE6E-43B1-8CC2-C7CAA3FFCCE2}">
      <dsp:nvSpPr>
        <dsp:cNvPr id="0" name=""/>
        <dsp:cNvSpPr/>
      </dsp:nvSpPr>
      <dsp:spPr>
        <a:xfrm>
          <a:off x="483668" y="1008110"/>
          <a:ext cx="1799575" cy="4032450"/>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es-MX" sz="2500" kern="1200" dirty="0" smtClean="0">
              <a:solidFill>
                <a:schemeClr val="tx1"/>
              </a:solidFill>
            </a:rPr>
            <a:t>a) Definir el tipo de ciudadano que se espera formar a lo largo de la Educación Básica.</a:t>
          </a:r>
          <a:endParaRPr lang="es-MX" sz="2500" kern="1200" dirty="0">
            <a:solidFill>
              <a:schemeClr val="tx1"/>
            </a:solidFill>
          </a:endParaRPr>
        </a:p>
      </dsp:txBody>
      <dsp:txXfrm>
        <a:off x="483668" y="1008110"/>
        <a:ext cx="1799575" cy="4032450"/>
      </dsp:txXfrm>
    </dsp:sp>
    <dsp:sp modelId="{ED371225-D7A8-40C7-99C9-1D38E79A4DC9}">
      <dsp:nvSpPr>
        <dsp:cNvPr id="0" name=""/>
        <dsp:cNvSpPr/>
      </dsp:nvSpPr>
      <dsp:spPr>
        <a:xfrm>
          <a:off x="2500643" y="1008110"/>
          <a:ext cx="2415537" cy="4032450"/>
        </a:xfrm>
        <a:prstGeom prst="roundRect">
          <a:avLst>
            <a:gd name="adj" fmla="val 5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endParaRPr lang="es-MX" sz="2700" kern="1200"/>
        </a:p>
      </dsp:txBody>
      <dsp:txXfrm rot="16200000">
        <a:off x="1088892" y="2419861"/>
        <a:ext cx="3306609" cy="483107"/>
      </dsp:txXfrm>
    </dsp:sp>
    <dsp:sp modelId="{29E15B9E-9C55-45BD-AFE2-7A6007E73422}">
      <dsp:nvSpPr>
        <dsp:cNvPr id="0" name=""/>
        <dsp:cNvSpPr/>
      </dsp:nvSpPr>
      <dsp:spPr>
        <a:xfrm rot="5400000">
          <a:off x="2299654" y="3312715"/>
          <a:ext cx="426131" cy="362330"/>
        </a:xfrm>
        <a:prstGeom prst="flowChartExtra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B3B250D-E0B0-4E6D-9884-1A2667C69E44}">
      <dsp:nvSpPr>
        <dsp:cNvPr id="0" name=""/>
        <dsp:cNvSpPr/>
      </dsp:nvSpPr>
      <dsp:spPr>
        <a:xfrm>
          <a:off x="2983750" y="1008110"/>
          <a:ext cx="1799575" cy="4032450"/>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es-MX" sz="2500" kern="1200" dirty="0" smtClean="0"/>
            <a:t>b) Ser un referente común para la definición de los componentes curriculares.</a:t>
          </a:r>
          <a:endParaRPr lang="es-MX" sz="2500" kern="1200" dirty="0"/>
        </a:p>
      </dsp:txBody>
      <dsp:txXfrm>
        <a:off x="2983750" y="1008110"/>
        <a:ext cx="1799575" cy="4032450"/>
      </dsp:txXfrm>
    </dsp:sp>
    <dsp:sp modelId="{E7CDF267-DA95-4D52-8DC7-422D6A331CC4}">
      <dsp:nvSpPr>
        <dsp:cNvPr id="0" name=""/>
        <dsp:cNvSpPr/>
      </dsp:nvSpPr>
      <dsp:spPr>
        <a:xfrm>
          <a:off x="5000724" y="1008110"/>
          <a:ext cx="2415537" cy="4014131"/>
        </a:xfrm>
        <a:prstGeom prst="roundRect">
          <a:avLst>
            <a:gd name="adj" fmla="val 5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endParaRPr lang="es-MX" sz="2700" kern="1200"/>
        </a:p>
      </dsp:txBody>
      <dsp:txXfrm rot="16200000">
        <a:off x="3596484" y="2412350"/>
        <a:ext cx="3291587" cy="483107"/>
      </dsp:txXfrm>
    </dsp:sp>
    <dsp:sp modelId="{FBA47BA7-E925-4C28-A42B-8A58FD877CF3}">
      <dsp:nvSpPr>
        <dsp:cNvPr id="0" name=""/>
        <dsp:cNvSpPr/>
      </dsp:nvSpPr>
      <dsp:spPr>
        <a:xfrm rot="5400000">
          <a:off x="4799736" y="3312715"/>
          <a:ext cx="426131" cy="362330"/>
        </a:xfrm>
        <a:prstGeom prst="flowChartExtract">
          <a:avLst/>
        </a:prstGeom>
        <a:solidFill>
          <a:schemeClr val="lt1">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FDBA11A-E499-4FCA-A379-53982D633881}">
      <dsp:nvSpPr>
        <dsp:cNvPr id="0" name=""/>
        <dsp:cNvSpPr/>
      </dsp:nvSpPr>
      <dsp:spPr>
        <a:xfrm>
          <a:off x="5483832" y="1008110"/>
          <a:ext cx="1799575" cy="4014131"/>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es-MX" sz="2500" kern="1200" dirty="0" smtClean="0">
              <a:solidFill>
                <a:schemeClr val="tx1"/>
              </a:solidFill>
            </a:rPr>
            <a:t>c) Ser un indicador para valorar la eficacia del proceso educativo.</a:t>
          </a:r>
          <a:endParaRPr lang="es-MX" sz="2500" kern="1200" dirty="0">
            <a:solidFill>
              <a:schemeClr val="tx1"/>
            </a:solidFill>
          </a:endParaRPr>
        </a:p>
      </dsp:txBody>
      <dsp:txXfrm>
        <a:off x="5483832" y="1008110"/>
        <a:ext cx="1799575" cy="40141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93D506-2076-4312-9553-8803E606834D}">
      <dsp:nvSpPr>
        <dsp:cNvPr id="0" name=""/>
        <dsp:cNvSpPr/>
      </dsp:nvSpPr>
      <dsp:spPr>
        <a:xfrm>
          <a:off x="344390" y="1714034"/>
          <a:ext cx="2240856" cy="163413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Permiten acceder a la indagación, profundización e inclusión de los conocimientos de los pueblos y las comunidades</a:t>
          </a:r>
          <a:endParaRPr lang="es-MX" sz="1400" kern="1200" dirty="0"/>
        </a:p>
      </dsp:txBody>
      <dsp:txXfrm>
        <a:off x="344390" y="1714034"/>
        <a:ext cx="2240856" cy="1634138"/>
      </dsp:txXfrm>
    </dsp:sp>
    <dsp:sp modelId="{8EBAB615-2582-4F71-A4A2-A3C07BE74F68}">
      <dsp:nvSpPr>
        <dsp:cNvPr id="0" name=""/>
        <dsp:cNvSpPr/>
      </dsp:nvSpPr>
      <dsp:spPr>
        <a:xfrm rot="10800000">
          <a:off x="1215620" y="3532045"/>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29DB9FD-8B75-4148-8F0E-A4016F86DD4D}">
      <dsp:nvSpPr>
        <dsp:cNvPr id="0" name=""/>
        <dsp:cNvSpPr/>
      </dsp:nvSpPr>
      <dsp:spPr>
        <a:xfrm>
          <a:off x="840026" y="4083662"/>
          <a:ext cx="1249583" cy="94979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Nacionales</a:t>
          </a:r>
          <a:endParaRPr lang="es-MX" sz="1400" kern="1200" dirty="0"/>
        </a:p>
      </dsp:txBody>
      <dsp:txXfrm>
        <a:off x="840026" y="4083662"/>
        <a:ext cx="1249583" cy="949798"/>
      </dsp:txXfrm>
    </dsp:sp>
    <dsp:sp modelId="{A570A85E-2DC9-4FC2-945F-5B674062E5D4}">
      <dsp:nvSpPr>
        <dsp:cNvPr id="0" name=""/>
        <dsp:cNvSpPr/>
      </dsp:nvSpPr>
      <dsp:spPr>
        <a:xfrm rot="5400000">
          <a:off x="2689644" y="4363656"/>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D8FD1E-907B-44E9-A09C-D10BAB9DD9B3}">
      <dsp:nvSpPr>
        <dsp:cNvPr id="0" name=""/>
        <dsp:cNvSpPr/>
      </dsp:nvSpPr>
      <dsp:spPr>
        <a:xfrm>
          <a:off x="3766008" y="4083662"/>
          <a:ext cx="949798" cy="94979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Étnicos</a:t>
          </a:r>
          <a:endParaRPr lang="es-MX" sz="1400" kern="1200" dirty="0"/>
        </a:p>
      </dsp:txBody>
      <dsp:txXfrm>
        <a:off x="3766008" y="4083662"/>
        <a:ext cx="949798" cy="949798"/>
      </dsp:txXfrm>
    </dsp:sp>
    <dsp:sp modelId="{CE1C4ED5-6A62-43AF-A257-98D8F5C4C83C}">
      <dsp:nvSpPr>
        <dsp:cNvPr id="0" name=""/>
        <dsp:cNvSpPr/>
      </dsp:nvSpPr>
      <dsp:spPr>
        <a:xfrm>
          <a:off x="3991710" y="3391433"/>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E3F2A4A-5FFE-4462-8C78-B813766368EE}">
      <dsp:nvSpPr>
        <dsp:cNvPr id="0" name=""/>
        <dsp:cNvSpPr/>
      </dsp:nvSpPr>
      <dsp:spPr>
        <a:xfrm>
          <a:off x="3297239" y="2161280"/>
          <a:ext cx="1887335" cy="94979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Especializados</a:t>
          </a:r>
          <a:endParaRPr lang="es-MX" sz="1400" kern="1200" dirty="0"/>
        </a:p>
      </dsp:txBody>
      <dsp:txXfrm>
        <a:off x="3297239" y="2161280"/>
        <a:ext cx="1887335" cy="949798"/>
      </dsp:txXfrm>
    </dsp:sp>
    <dsp:sp modelId="{92C0D8FA-9BB3-4594-8DEC-190D10CFC1DC}">
      <dsp:nvSpPr>
        <dsp:cNvPr id="0" name=""/>
        <dsp:cNvSpPr/>
      </dsp:nvSpPr>
      <dsp:spPr>
        <a:xfrm>
          <a:off x="3991710" y="1469052"/>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70FBE86-588D-453B-AFFB-463871B73AD3}">
      <dsp:nvSpPr>
        <dsp:cNvPr id="0" name=""/>
        <dsp:cNvSpPr/>
      </dsp:nvSpPr>
      <dsp:spPr>
        <a:xfrm>
          <a:off x="3384374" y="238899"/>
          <a:ext cx="1713066" cy="94979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Dinámicos</a:t>
          </a:r>
          <a:endParaRPr lang="es-MX" sz="1200" kern="1200" dirty="0"/>
        </a:p>
      </dsp:txBody>
      <dsp:txXfrm>
        <a:off x="3384374" y="238899"/>
        <a:ext cx="1713066" cy="949798"/>
      </dsp:txXfrm>
    </dsp:sp>
    <dsp:sp modelId="{6D3902C9-3677-4E05-BDA6-4974379BC776}">
      <dsp:nvSpPr>
        <dsp:cNvPr id="0" name=""/>
        <dsp:cNvSpPr/>
      </dsp:nvSpPr>
      <dsp:spPr>
        <a:xfrm rot="5400000">
          <a:off x="5510866" y="518893"/>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03BD273-5CF3-42F0-AE7C-23B56EA9E01E}">
      <dsp:nvSpPr>
        <dsp:cNvPr id="0" name=""/>
        <dsp:cNvSpPr/>
      </dsp:nvSpPr>
      <dsp:spPr>
        <a:xfrm>
          <a:off x="6400623" y="238899"/>
          <a:ext cx="1391892" cy="94979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kern="1200" dirty="0" smtClean="0"/>
            <a:t>Innovadores</a:t>
          </a:r>
        </a:p>
      </dsp:txBody>
      <dsp:txXfrm>
        <a:off x="6400623" y="238899"/>
        <a:ext cx="1391892" cy="949798"/>
      </dsp:txXfrm>
    </dsp:sp>
    <dsp:sp modelId="{B9AC9B80-B9FE-4F3E-B9C6-87280220906D}">
      <dsp:nvSpPr>
        <dsp:cNvPr id="0" name=""/>
        <dsp:cNvSpPr/>
      </dsp:nvSpPr>
      <dsp:spPr>
        <a:xfrm rot="10800000">
          <a:off x="6847371" y="1372570"/>
          <a:ext cx="498395" cy="389809"/>
        </a:xfrm>
        <a:prstGeom prst="triangle">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DEE0BF7-C7EA-42B0-B892-F154AA08A905}">
      <dsp:nvSpPr>
        <dsp:cNvPr id="0" name=""/>
        <dsp:cNvSpPr/>
      </dsp:nvSpPr>
      <dsp:spPr>
        <a:xfrm>
          <a:off x="5896568" y="1924186"/>
          <a:ext cx="2400000" cy="258561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Diversifican porque proponen los tratamientos pedagógicos que instan al docente a partir de la realidad escolar, cultural y social inmediata en la que se puede manifestar la diversidad social.</a:t>
          </a:r>
        </a:p>
      </dsp:txBody>
      <dsp:txXfrm>
        <a:off x="5896568" y="1924186"/>
        <a:ext cx="2400000" cy="258561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121AD2-2022-42B6-94C5-10914B03EC5C}">
      <dsp:nvSpPr>
        <dsp:cNvPr id="0" name=""/>
        <dsp:cNvSpPr/>
      </dsp:nvSpPr>
      <dsp:spPr>
        <a:xfrm>
          <a:off x="0" y="1485183"/>
          <a:ext cx="8640960" cy="2934288"/>
        </a:xfrm>
        <a:prstGeom prst="rightArrow">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DA97AB5-3DBC-49FE-BD83-F923B9E2C118}">
      <dsp:nvSpPr>
        <dsp:cNvPr id="0" name=""/>
        <dsp:cNvSpPr/>
      </dsp:nvSpPr>
      <dsp:spPr>
        <a:xfrm>
          <a:off x="695033" y="2218756"/>
          <a:ext cx="7081830" cy="1467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3040" rIns="0" bIns="193040" numCol="1" spcCol="1270" anchor="ctr" anchorCtr="0">
          <a:noAutofit/>
        </a:bodyPr>
        <a:lstStyle/>
        <a:p>
          <a:pPr lvl="0" algn="l" defTabSz="844550">
            <a:lnSpc>
              <a:spcPct val="90000"/>
            </a:lnSpc>
            <a:spcBef>
              <a:spcPct val="0"/>
            </a:spcBef>
            <a:spcAft>
              <a:spcPct val="35000"/>
            </a:spcAft>
          </a:pPr>
          <a:r>
            <a:rPr lang="es-MX" sz="1900" kern="1200" dirty="0" smtClean="0"/>
            <a:t>Los Parámetros Curriculares contienen propósitos, enfoque, contenidos generales, y  recomendaciones didácticas y lingüísticas. Además, a partir de la guía curricular se elaboran programas de estudio por lengua, considerando las particularidades lingüísticas y culturales.</a:t>
          </a:r>
          <a:endParaRPr lang="es-MX" sz="1900" kern="1200" dirty="0"/>
        </a:p>
      </dsp:txBody>
      <dsp:txXfrm>
        <a:off x="695033" y="2218756"/>
        <a:ext cx="7081830" cy="146714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CC5BF7-91BD-488A-A526-114BECAEF764}">
      <dsp:nvSpPr>
        <dsp:cNvPr id="0" name=""/>
        <dsp:cNvSpPr/>
      </dsp:nvSpPr>
      <dsp:spPr>
        <a:xfrm>
          <a:off x="1307" y="1930784"/>
          <a:ext cx="1539030" cy="1539030"/>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5240" rIns="84698" bIns="15240" numCol="1" spcCol="1270" anchor="ctr" anchorCtr="0">
          <a:noAutofit/>
        </a:bodyPr>
        <a:lstStyle/>
        <a:p>
          <a:pPr lvl="0" algn="ctr" defTabSz="533400">
            <a:lnSpc>
              <a:spcPct val="90000"/>
            </a:lnSpc>
            <a:spcBef>
              <a:spcPct val="0"/>
            </a:spcBef>
            <a:spcAft>
              <a:spcPct val="35000"/>
            </a:spcAft>
          </a:pPr>
          <a:r>
            <a:rPr lang="es-MX" sz="1200" kern="1200" dirty="0" smtClean="0"/>
            <a:t>La gestión escolar</a:t>
          </a:r>
          <a:endParaRPr lang="es-MX" sz="1200" kern="1200" dirty="0"/>
        </a:p>
      </dsp:txBody>
      <dsp:txXfrm>
        <a:off x="1307" y="1930784"/>
        <a:ext cx="1539030" cy="1539030"/>
      </dsp:txXfrm>
    </dsp:sp>
    <dsp:sp modelId="{427F4920-D708-4511-8DC2-99951ADF3CA5}">
      <dsp:nvSpPr>
        <dsp:cNvPr id="0" name=""/>
        <dsp:cNvSpPr/>
      </dsp:nvSpPr>
      <dsp:spPr>
        <a:xfrm>
          <a:off x="1232532" y="1930784"/>
          <a:ext cx="1539030" cy="1539030"/>
        </a:xfrm>
        <a:prstGeom prst="ellipse">
          <a:avLst/>
        </a:prstGeom>
        <a:solidFill>
          <a:schemeClr val="accent5">
            <a:alpha val="50000"/>
            <a:hueOff val="-1655646"/>
            <a:satOff val="6635"/>
            <a:lumOff val="143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3970" rIns="84698" bIns="13970" numCol="1" spcCol="1270" anchor="ctr" anchorCtr="0">
          <a:noAutofit/>
        </a:bodyPr>
        <a:lstStyle/>
        <a:p>
          <a:pPr lvl="0" algn="ctr" defTabSz="488950">
            <a:lnSpc>
              <a:spcPct val="90000"/>
            </a:lnSpc>
            <a:spcBef>
              <a:spcPct val="0"/>
            </a:spcBef>
            <a:spcAft>
              <a:spcPct val="35000"/>
            </a:spcAft>
          </a:pPr>
          <a:r>
            <a:rPr lang="es-MX" sz="1100" kern="1200" dirty="0" smtClean="0"/>
            <a:t>Elementos y condiciones</a:t>
          </a:r>
        </a:p>
        <a:p>
          <a:pPr lvl="0" algn="ctr" defTabSz="488950">
            <a:lnSpc>
              <a:spcPct val="90000"/>
            </a:lnSpc>
            <a:spcBef>
              <a:spcPct val="0"/>
            </a:spcBef>
            <a:spcAft>
              <a:spcPct val="35000"/>
            </a:spcAft>
          </a:pPr>
          <a:r>
            <a:rPr lang="es-MX" sz="1100" kern="1200" dirty="0" smtClean="0"/>
            <a:t>para la reforma en la gestión escolar</a:t>
          </a:r>
          <a:endParaRPr lang="es-MX" sz="1100" kern="1200" dirty="0"/>
        </a:p>
      </dsp:txBody>
      <dsp:txXfrm>
        <a:off x="1232532" y="1930784"/>
        <a:ext cx="1539030" cy="1539030"/>
      </dsp:txXfrm>
    </dsp:sp>
    <dsp:sp modelId="{F3825EDE-4CE1-4D3D-96CC-16016F2FDB87}">
      <dsp:nvSpPr>
        <dsp:cNvPr id="0" name=""/>
        <dsp:cNvSpPr/>
      </dsp:nvSpPr>
      <dsp:spPr>
        <a:xfrm>
          <a:off x="2463756" y="1930784"/>
          <a:ext cx="1539030" cy="1539030"/>
        </a:xfrm>
        <a:prstGeom prst="ellipse">
          <a:avLst/>
        </a:prstGeom>
        <a:solidFill>
          <a:schemeClr val="accent5">
            <a:alpha val="50000"/>
            <a:hueOff val="-3311292"/>
            <a:satOff val="13270"/>
            <a:lumOff val="287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3970" rIns="84698" bIns="13970" numCol="1" spcCol="1270" anchor="ctr" anchorCtr="0">
          <a:noAutofit/>
        </a:bodyPr>
        <a:lstStyle/>
        <a:p>
          <a:pPr lvl="0" algn="ctr" defTabSz="488950">
            <a:lnSpc>
              <a:spcPct val="90000"/>
            </a:lnSpc>
            <a:spcBef>
              <a:spcPct val="0"/>
            </a:spcBef>
            <a:spcAft>
              <a:spcPct val="35000"/>
            </a:spcAft>
          </a:pPr>
          <a:r>
            <a:rPr lang="es-MX" sz="1100" kern="1200" dirty="0" smtClean="0"/>
            <a:t>Gestión de la asesoría académica en la escuela</a:t>
          </a:r>
          <a:endParaRPr lang="es-MX" sz="1100" kern="1200" dirty="0"/>
        </a:p>
      </dsp:txBody>
      <dsp:txXfrm>
        <a:off x="2463756" y="1930784"/>
        <a:ext cx="1539030" cy="1539030"/>
      </dsp:txXfrm>
    </dsp:sp>
    <dsp:sp modelId="{7CE24A7B-C1AA-4B18-944F-39215AEDA66E}">
      <dsp:nvSpPr>
        <dsp:cNvPr id="0" name=""/>
        <dsp:cNvSpPr/>
      </dsp:nvSpPr>
      <dsp:spPr>
        <a:xfrm>
          <a:off x="3694980" y="1930784"/>
          <a:ext cx="1539030" cy="1539030"/>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3970" rIns="84698" bIns="13970" numCol="1" spcCol="1270" anchor="ctr" anchorCtr="0">
          <a:noAutofit/>
        </a:bodyPr>
        <a:lstStyle/>
        <a:p>
          <a:pPr lvl="0" algn="ctr" defTabSz="488950">
            <a:lnSpc>
              <a:spcPct val="90000"/>
            </a:lnSpc>
            <a:spcBef>
              <a:spcPct val="0"/>
            </a:spcBef>
            <a:spcAft>
              <a:spcPct val="35000"/>
            </a:spcAft>
          </a:pPr>
          <a:r>
            <a:rPr lang="es-MX" sz="1100" kern="1200" dirty="0" smtClean="0"/>
            <a:t>Modelos de gestión específicos para cada contexto</a:t>
          </a:r>
          <a:endParaRPr lang="es-MX" sz="1100" kern="1200" dirty="0"/>
        </a:p>
      </dsp:txBody>
      <dsp:txXfrm>
        <a:off x="3694980" y="1930784"/>
        <a:ext cx="1539030" cy="1539030"/>
      </dsp:txXfrm>
    </dsp:sp>
    <dsp:sp modelId="{A35B8C8F-C910-4016-9BFD-59A4C22B4F16}">
      <dsp:nvSpPr>
        <dsp:cNvPr id="0" name=""/>
        <dsp:cNvSpPr/>
      </dsp:nvSpPr>
      <dsp:spPr>
        <a:xfrm>
          <a:off x="4926205" y="1930784"/>
          <a:ext cx="1539030" cy="1539030"/>
        </a:xfrm>
        <a:prstGeom prst="ellipse">
          <a:avLst/>
        </a:prstGeom>
        <a:solidFill>
          <a:schemeClr val="accent5">
            <a:alpha val="50000"/>
            <a:hueOff val="-6622584"/>
            <a:satOff val="26541"/>
            <a:lumOff val="575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3970" rIns="84698" bIns="13970" numCol="1" spcCol="1270" anchor="ctr" anchorCtr="0">
          <a:noAutofit/>
        </a:bodyPr>
        <a:lstStyle/>
        <a:p>
          <a:pPr lvl="0" algn="ctr" defTabSz="488950">
            <a:lnSpc>
              <a:spcPct val="90000"/>
            </a:lnSpc>
            <a:spcBef>
              <a:spcPct val="0"/>
            </a:spcBef>
            <a:spcAft>
              <a:spcPct val="35000"/>
            </a:spcAft>
          </a:pPr>
          <a:r>
            <a:rPr lang="es-MX" sz="1100" kern="1200" dirty="0" smtClean="0"/>
            <a:t>Gestión para avanzar hacia una Escuela de Tiempo Completo</a:t>
          </a:r>
          <a:endParaRPr lang="es-MX" sz="1100" kern="1200" dirty="0"/>
        </a:p>
      </dsp:txBody>
      <dsp:txXfrm>
        <a:off x="4926205" y="1930784"/>
        <a:ext cx="1539030" cy="1539030"/>
      </dsp:txXfrm>
    </dsp:sp>
    <dsp:sp modelId="{832E67FF-6F57-4383-ADC3-9594A1D3846F}">
      <dsp:nvSpPr>
        <dsp:cNvPr id="0" name=""/>
        <dsp:cNvSpPr/>
      </dsp:nvSpPr>
      <dsp:spPr>
        <a:xfrm>
          <a:off x="6157429" y="1930784"/>
          <a:ext cx="1539030" cy="1539030"/>
        </a:xfrm>
        <a:prstGeom prst="ellipse">
          <a:avLst/>
        </a:prstGeom>
        <a:solidFill>
          <a:schemeClr val="accent5">
            <a:alpha val="50000"/>
            <a:hueOff val="-8278230"/>
            <a:satOff val="33176"/>
            <a:lumOff val="719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5240" rIns="84698" bIns="15240" numCol="1" spcCol="1270" anchor="ctr" anchorCtr="0">
          <a:noAutofit/>
        </a:bodyPr>
        <a:lstStyle/>
        <a:p>
          <a:pPr lvl="0" algn="ctr" defTabSz="533400">
            <a:lnSpc>
              <a:spcPct val="90000"/>
            </a:lnSpc>
            <a:spcBef>
              <a:spcPct val="0"/>
            </a:spcBef>
            <a:spcAft>
              <a:spcPct val="35000"/>
            </a:spcAft>
          </a:pPr>
          <a:r>
            <a:rPr lang="es-MX" sz="1200" kern="1200" dirty="0" smtClean="0"/>
            <a:t>Gestión del tiempo en jornada ampliada</a:t>
          </a:r>
          <a:endParaRPr lang="es-MX" sz="1200" kern="1200" dirty="0"/>
        </a:p>
      </dsp:txBody>
      <dsp:txXfrm>
        <a:off x="6157429" y="1930784"/>
        <a:ext cx="1539030" cy="1539030"/>
      </dsp:txXfrm>
    </dsp:sp>
    <dsp:sp modelId="{0356F555-5586-47B3-A6E8-28DA6415EC5A}">
      <dsp:nvSpPr>
        <dsp:cNvPr id="0" name=""/>
        <dsp:cNvSpPr/>
      </dsp:nvSpPr>
      <dsp:spPr>
        <a:xfrm>
          <a:off x="7388653" y="1930784"/>
          <a:ext cx="1539030" cy="1539030"/>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4698" tIns="13970" rIns="84698" bIns="13970" numCol="1" spcCol="1270" anchor="ctr" anchorCtr="0">
          <a:noAutofit/>
        </a:bodyPr>
        <a:lstStyle/>
        <a:p>
          <a:pPr lvl="0" algn="ctr" defTabSz="488950">
            <a:lnSpc>
              <a:spcPct val="90000"/>
            </a:lnSpc>
            <a:spcBef>
              <a:spcPct val="0"/>
            </a:spcBef>
            <a:spcAft>
              <a:spcPct val="35000"/>
            </a:spcAft>
          </a:pPr>
          <a:r>
            <a:rPr lang="es-MX" sz="1100" kern="1200" dirty="0" smtClean="0"/>
            <a:t>Gestión del tiempo propuesto</a:t>
          </a:r>
        </a:p>
        <a:p>
          <a:pPr lvl="0" algn="ctr" defTabSz="488950">
            <a:lnSpc>
              <a:spcPct val="90000"/>
            </a:lnSpc>
            <a:spcBef>
              <a:spcPct val="0"/>
            </a:spcBef>
            <a:spcAft>
              <a:spcPct val="35000"/>
            </a:spcAft>
          </a:pPr>
          <a:r>
            <a:rPr lang="es-MX" sz="1100" kern="1200" dirty="0" smtClean="0"/>
            <a:t>en las escuelas de medio tiempo</a:t>
          </a:r>
          <a:endParaRPr lang="es-MX" sz="1100" kern="1200" dirty="0"/>
        </a:p>
      </dsp:txBody>
      <dsp:txXfrm>
        <a:off x="7388653" y="1930784"/>
        <a:ext cx="1539030" cy="153903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7B8F15-BE48-4AD8-9EB9-55C9432462DE}">
      <dsp:nvSpPr>
        <dsp:cNvPr id="0" name=""/>
        <dsp:cNvSpPr/>
      </dsp:nvSpPr>
      <dsp:spPr>
        <a:xfrm>
          <a:off x="1597885" y="-126270"/>
          <a:ext cx="5157157" cy="5157157"/>
        </a:xfrm>
        <a:prstGeom prst="circularArrow">
          <a:avLst>
            <a:gd name="adj1" fmla="val 4668"/>
            <a:gd name="adj2" fmla="val 272909"/>
            <a:gd name="adj3" fmla="val 12882710"/>
            <a:gd name="adj4" fmla="val 17995940"/>
            <a:gd name="adj5" fmla="val 4847"/>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E28FCF5-6010-47D2-854A-9A1AC65FDD0C}">
      <dsp:nvSpPr>
        <dsp:cNvPr id="0" name=""/>
        <dsp:cNvSpPr/>
      </dsp:nvSpPr>
      <dsp:spPr>
        <a:xfrm>
          <a:off x="2481814" y="1213"/>
          <a:ext cx="3389298" cy="169464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t>1. Comprensión.</a:t>
          </a:r>
          <a:endParaRPr lang="es-MX" sz="3000" kern="1200" dirty="0"/>
        </a:p>
      </dsp:txBody>
      <dsp:txXfrm>
        <a:off x="2481814" y="1213"/>
        <a:ext cx="3389298" cy="1694649"/>
      </dsp:txXfrm>
    </dsp:sp>
    <dsp:sp modelId="{831DDE37-679B-4E0C-81BD-984E1D005754}">
      <dsp:nvSpPr>
        <dsp:cNvPr id="0" name=""/>
        <dsp:cNvSpPr/>
      </dsp:nvSpPr>
      <dsp:spPr>
        <a:xfrm>
          <a:off x="4333577" y="1852975"/>
          <a:ext cx="3389298" cy="169464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t>3. </a:t>
          </a:r>
          <a:r>
            <a:rPr lang="es-MX" sz="3000" kern="1200" dirty="0" err="1" smtClean="0"/>
            <a:t>Multimodalidad</a:t>
          </a:r>
          <a:r>
            <a:rPr lang="es-MX" sz="3000" kern="1200" dirty="0" smtClean="0"/>
            <a:t>.</a:t>
          </a:r>
          <a:endParaRPr lang="es-MX" sz="3000" kern="1200" dirty="0"/>
        </a:p>
      </dsp:txBody>
      <dsp:txXfrm>
        <a:off x="4333577" y="1852975"/>
        <a:ext cx="3389298" cy="1694649"/>
      </dsp:txXfrm>
    </dsp:sp>
    <dsp:sp modelId="{3FE266E0-B909-4259-9147-DA93FE65C250}">
      <dsp:nvSpPr>
        <dsp:cNvPr id="0" name=""/>
        <dsp:cNvSpPr/>
      </dsp:nvSpPr>
      <dsp:spPr>
        <a:xfrm>
          <a:off x="2482950" y="3696904"/>
          <a:ext cx="3389298" cy="169464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t>4. Actitudes hacia el lenguaje y la comunicación.</a:t>
          </a:r>
          <a:endParaRPr lang="es-MX" sz="3000" kern="1200" dirty="0"/>
        </a:p>
      </dsp:txBody>
      <dsp:txXfrm>
        <a:off x="2482950" y="3696904"/>
        <a:ext cx="3389298" cy="1694649"/>
      </dsp:txXfrm>
    </dsp:sp>
    <dsp:sp modelId="{56ADAF10-3794-4B36-8C5F-7D03B8365EA5}">
      <dsp:nvSpPr>
        <dsp:cNvPr id="0" name=""/>
        <dsp:cNvSpPr/>
      </dsp:nvSpPr>
      <dsp:spPr>
        <a:xfrm>
          <a:off x="630052" y="1852975"/>
          <a:ext cx="3389298" cy="169464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MX" sz="3000" kern="1200" dirty="0" smtClean="0"/>
            <a:t>2. Expresión.</a:t>
          </a:r>
          <a:endParaRPr lang="es-MX" sz="3000" kern="1200" dirty="0"/>
        </a:p>
      </dsp:txBody>
      <dsp:txXfrm>
        <a:off x="630052" y="1852975"/>
        <a:ext cx="3389298" cy="169464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90D42B-D83D-44DA-BEF2-B0C39E21E5C9}">
      <dsp:nvSpPr>
        <dsp:cNvPr id="0" name=""/>
        <dsp:cNvSpPr/>
      </dsp:nvSpPr>
      <dsp:spPr>
        <a:xfrm>
          <a:off x="3523689" y="2335557"/>
          <a:ext cx="1665589" cy="166558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ESTANDARES DE MATEMÁTICAS</a:t>
          </a:r>
          <a:endParaRPr lang="es-MX" sz="1400" kern="1200" dirty="0"/>
        </a:p>
      </dsp:txBody>
      <dsp:txXfrm>
        <a:off x="3523689" y="2335557"/>
        <a:ext cx="1665589" cy="1665589"/>
      </dsp:txXfrm>
    </dsp:sp>
    <dsp:sp modelId="{C439240D-AF8B-48F6-B8A0-931BC7B3EFD6}">
      <dsp:nvSpPr>
        <dsp:cNvPr id="0" name=""/>
        <dsp:cNvSpPr/>
      </dsp:nvSpPr>
      <dsp:spPr>
        <a:xfrm rot="16200000">
          <a:off x="4180064" y="1729526"/>
          <a:ext cx="352838" cy="566300"/>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p>
      </dsp:txBody>
      <dsp:txXfrm rot="16200000">
        <a:off x="4180064" y="1729526"/>
        <a:ext cx="352838" cy="566300"/>
      </dsp:txXfrm>
    </dsp:sp>
    <dsp:sp modelId="{3D4C73C1-865B-468C-8BDD-C552925A5208}">
      <dsp:nvSpPr>
        <dsp:cNvPr id="0" name=""/>
        <dsp:cNvSpPr/>
      </dsp:nvSpPr>
      <dsp:spPr>
        <a:xfrm>
          <a:off x="3523689" y="4234"/>
          <a:ext cx="1665589" cy="166558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bg1"/>
              </a:solidFill>
            </a:rPr>
            <a:t>1. Sentido numérico y pensamiento algebraico</a:t>
          </a:r>
          <a:endParaRPr lang="es-MX" sz="1400" kern="1200" dirty="0">
            <a:solidFill>
              <a:schemeClr val="bg1"/>
            </a:solidFill>
          </a:endParaRPr>
        </a:p>
      </dsp:txBody>
      <dsp:txXfrm>
        <a:off x="3523689" y="4234"/>
        <a:ext cx="1665589" cy="1665589"/>
      </dsp:txXfrm>
    </dsp:sp>
    <dsp:sp modelId="{4F91F460-41AA-43D8-893F-913738F2B3A3}">
      <dsp:nvSpPr>
        <dsp:cNvPr id="0" name=""/>
        <dsp:cNvSpPr/>
      </dsp:nvSpPr>
      <dsp:spPr>
        <a:xfrm>
          <a:off x="5335740" y="2885201"/>
          <a:ext cx="352838" cy="566300"/>
        </a:xfrm>
        <a:prstGeom prst="rightArrow">
          <a:avLst>
            <a:gd name="adj1" fmla="val 60000"/>
            <a:gd name="adj2" fmla="val 50000"/>
          </a:avLst>
        </a:prstGeom>
        <a:solidFill>
          <a:schemeClr val="accent2">
            <a:hueOff val="1560506"/>
            <a:satOff val="-1946"/>
            <a:lumOff val="458"/>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p>
      </dsp:txBody>
      <dsp:txXfrm>
        <a:off x="5335740" y="2885201"/>
        <a:ext cx="352838" cy="566300"/>
      </dsp:txXfrm>
    </dsp:sp>
    <dsp:sp modelId="{5495B452-9431-4783-9DF4-7C4DA869E8CF}">
      <dsp:nvSpPr>
        <dsp:cNvPr id="0" name=""/>
        <dsp:cNvSpPr/>
      </dsp:nvSpPr>
      <dsp:spPr>
        <a:xfrm>
          <a:off x="5855012" y="2335557"/>
          <a:ext cx="1665589" cy="1665589"/>
        </a:xfrm>
        <a:prstGeom prst="ellips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3. Manejo de la información.</a:t>
          </a:r>
          <a:endParaRPr lang="es-MX" sz="1400" kern="1200" dirty="0">
            <a:solidFill>
              <a:schemeClr val="tx1"/>
            </a:solidFill>
          </a:endParaRPr>
        </a:p>
      </dsp:txBody>
      <dsp:txXfrm>
        <a:off x="5855012" y="2335557"/>
        <a:ext cx="1665589" cy="1665589"/>
      </dsp:txXfrm>
    </dsp:sp>
    <dsp:sp modelId="{E13A9C2C-CEDB-4E9C-BF78-1304F062D9D6}">
      <dsp:nvSpPr>
        <dsp:cNvPr id="0" name=""/>
        <dsp:cNvSpPr/>
      </dsp:nvSpPr>
      <dsp:spPr>
        <a:xfrm rot="5400000">
          <a:off x="4180064" y="4040877"/>
          <a:ext cx="352838" cy="566300"/>
        </a:xfrm>
        <a:prstGeom prst="rightArrow">
          <a:avLst>
            <a:gd name="adj1" fmla="val 60000"/>
            <a:gd name="adj2" fmla="val 50000"/>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p>
      </dsp:txBody>
      <dsp:txXfrm rot="5400000">
        <a:off x="4180064" y="4040877"/>
        <a:ext cx="352838" cy="566300"/>
      </dsp:txXfrm>
    </dsp:sp>
    <dsp:sp modelId="{7EC455DF-7577-456F-B828-934B916E18F9}">
      <dsp:nvSpPr>
        <dsp:cNvPr id="0" name=""/>
        <dsp:cNvSpPr/>
      </dsp:nvSpPr>
      <dsp:spPr>
        <a:xfrm>
          <a:off x="3523689" y="4666880"/>
          <a:ext cx="1665589" cy="1665589"/>
        </a:xfrm>
        <a:prstGeom prst="ellips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4. Actitud hacia el estudio de las matemáticas.</a:t>
          </a:r>
          <a:endParaRPr lang="es-MX" sz="1400" kern="1200" dirty="0">
            <a:solidFill>
              <a:schemeClr val="tx1"/>
            </a:solidFill>
          </a:endParaRPr>
        </a:p>
      </dsp:txBody>
      <dsp:txXfrm>
        <a:off x="3523689" y="4666880"/>
        <a:ext cx="1665589" cy="1665589"/>
      </dsp:txXfrm>
    </dsp:sp>
    <dsp:sp modelId="{8F68D7D0-96B2-44FD-B647-9AF360C10D61}">
      <dsp:nvSpPr>
        <dsp:cNvPr id="0" name=""/>
        <dsp:cNvSpPr/>
      </dsp:nvSpPr>
      <dsp:spPr>
        <a:xfrm rot="10800000">
          <a:off x="3024389" y="2885201"/>
          <a:ext cx="352838" cy="566300"/>
        </a:xfrm>
        <a:prstGeom prst="rightArrow">
          <a:avLst>
            <a:gd name="adj1" fmla="val 60000"/>
            <a:gd name="adj2" fmla="val 50000"/>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p>
      </dsp:txBody>
      <dsp:txXfrm rot="10800000">
        <a:off x="3024389" y="2885201"/>
        <a:ext cx="352838" cy="566300"/>
      </dsp:txXfrm>
    </dsp:sp>
    <dsp:sp modelId="{90D0919E-9759-4E2E-ADF4-8ED317FD8016}">
      <dsp:nvSpPr>
        <dsp:cNvPr id="0" name=""/>
        <dsp:cNvSpPr/>
      </dsp:nvSpPr>
      <dsp:spPr>
        <a:xfrm>
          <a:off x="1192366" y="2335557"/>
          <a:ext cx="1665589" cy="1665589"/>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tx1"/>
              </a:solidFill>
            </a:rPr>
            <a:t>2. Forma, espacio y medida.</a:t>
          </a:r>
          <a:endParaRPr lang="es-MX" sz="1400" kern="1200" dirty="0">
            <a:solidFill>
              <a:schemeClr val="tx1"/>
            </a:solidFill>
          </a:endParaRPr>
        </a:p>
      </dsp:txBody>
      <dsp:txXfrm>
        <a:off x="1192366" y="2335557"/>
        <a:ext cx="1665589" cy="16655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176805-FF25-4FF0-9E88-592CC72EAF20}">
      <dsp:nvSpPr>
        <dsp:cNvPr id="0" name=""/>
        <dsp:cNvSpPr/>
      </dsp:nvSpPr>
      <dsp:spPr>
        <a:xfrm>
          <a:off x="2579232" y="1467502"/>
          <a:ext cx="3594774" cy="3594774"/>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s-MX" sz="3600" kern="1200" dirty="0" smtClean="0"/>
            <a:t>ESTÁNDARES DE CIENCIAS</a:t>
          </a:r>
          <a:endParaRPr lang="es-MX" sz="3600" kern="1200" dirty="0"/>
        </a:p>
      </dsp:txBody>
      <dsp:txXfrm>
        <a:off x="2579232" y="1467502"/>
        <a:ext cx="3594774" cy="3594774"/>
      </dsp:txXfrm>
    </dsp:sp>
    <dsp:sp modelId="{DE13643E-EBB3-4AF8-8510-D0B0987FE8CD}">
      <dsp:nvSpPr>
        <dsp:cNvPr id="0" name=""/>
        <dsp:cNvSpPr/>
      </dsp:nvSpPr>
      <dsp:spPr>
        <a:xfrm>
          <a:off x="3240364" y="-76956"/>
          <a:ext cx="2272508" cy="2001642"/>
        </a:xfrm>
        <a:prstGeom prst="ellipse">
          <a:avLst/>
        </a:prstGeom>
        <a:solidFill>
          <a:schemeClr val="accent5">
            <a:alpha val="50000"/>
            <a:hueOff val="-2483469"/>
            <a:satOff val="9953"/>
            <a:lumOff val="215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1. Conocimiento científico.</a:t>
          </a:r>
          <a:endParaRPr lang="es-MX" sz="1700" kern="1200" dirty="0"/>
        </a:p>
      </dsp:txBody>
      <dsp:txXfrm>
        <a:off x="3240364" y="-76956"/>
        <a:ext cx="2272508" cy="2001642"/>
      </dsp:txXfrm>
    </dsp:sp>
    <dsp:sp modelId="{D8B83F69-D368-44E7-A041-12832ED5764D}">
      <dsp:nvSpPr>
        <dsp:cNvPr id="0" name=""/>
        <dsp:cNvSpPr/>
      </dsp:nvSpPr>
      <dsp:spPr>
        <a:xfrm>
          <a:off x="5599201" y="2366196"/>
          <a:ext cx="2236884" cy="1797387"/>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3. Habilidades asociadas a la ciencia.</a:t>
          </a:r>
          <a:endParaRPr lang="es-MX" sz="1700" kern="1200" dirty="0"/>
        </a:p>
      </dsp:txBody>
      <dsp:txXfrm>
        <a:off x="5599201" y="2366196"/>
        <a:ext cx="2236884" cy="1797387"/>
      </dsp:txXfrm>
    </dsp:sp>
    <dsp:sp modelId="{6BF2C03F-637C-453E-ACB5-5A93A1439404}">
      <dsp:nvSpPr>
        <dsp:cNvPr id="0" name=""/>
        <dsp:cNvSpPr/>
      </dsp:nvSpPr>
      <dsp:spPr>
        <a:xfrm>
          <a:off x="3208623" y="4654153"/>
          <a:ext cx="2335992" cy="1903522"/>
        </a:xfrm>
        <a:prstGeom prst="ellipse">
          <a:avLst/>
        </a:prstGeom>
        <a:solidFill>
          <a:schemeClr val="accent5">
            <a:alpha val="50000"/>
            <a:hueOff val="-7450407"/>
            <a:satOff val="29858"/>
            <a:lumOff val="647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4. Actitudes asociadas a la ciencia.</a:t>
          </a:r>
          <a:endParaRPr lang="es-MX" sz="1700" kern="1200" dirty="0"/>
        </a:p>
      </dsp:txBody>
      <dsp:txXfrm>
        <a:off x="3208623" y="4654153"/>
        <a:ext cx="2335992" cy="1903522"/>
      </dsp:txXfrm>
    </dsp:sp>
    <dsp:sp modelId="{78F4CFB0-C9EA-4924-8EFD-3563E9D442F3}">
      <dsp:nvSpPr>
        <dsp:cNvPr id="0" name=""/>
        <dsp:cNvSpPr/>
      </dsp:nvSpPr>
      <dsp:spPr>
        <a:xfrm>
          <a:off x="876881" y="2366196"/>
          <a:ext cx="2317425" cy="1797387"/>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MX" sz="1700" kern="1200" dirty="0" smtClean="0"/>
            <a:t>2. Aplicaciones del conocimiento científico y de la tecnología.</a:t>
          </a:r>
          <a:endParaRPr lang="es-MX" sz="1700" kern="1200" dirty="0"/>
        </a:p>
      </dsp:txBody>
      <dsp:txXfrm>
        <a:off x="876881" y="2366196"/>
        <a:ext cx="2317425" cy="179738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75286-F07F-46B9-A714-254515D66CB6}" type="datetimeFigureOut">
              <a:rPr lang="en-US" smtClean="0"/>
              <a:pPr/>
              <a:t>9/11/2011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39637-53F4-4D96-BDB3-92746FBA1EB6}" type="slidenum">
              <a:rPr lang="en-US" smtClean="0"/>
              <a:pPr/>
              <a:t>‹Nº›</a:t>
            </a:fld>
            <a:endParaRPr lang="en-US"/>
          </a:p>
        </p:txBody>
      </p:sp>
    </p:spTree>
    <p:extLst>
      <p:ext uri="{BB962C8B-B14F-4D97-AF65-F5344CB8AC3E}">
        <p14:creationId xmlns:p14="http://schemas.microsoft.com/office/powerpoint/2010/main" xmlns="" val="398592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400" dirty="0" smtClean="0"/>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cSld>
  <p:clrMapOvr>
    <a:masterClrMapping/>
  </p:clrMapOvr>
  <p:transition spd="med">
    <p:checker dir="vert"/>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9/11/2011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‹Nº›</a:t>
            </a:fld>
            <a:endParaRPr lang="en-US"/>
          </a:p>
        </p:txBody>
      </p:sp>
    </p:spTree>
    <p:extLst>
      <p:ext uri="{BB962C8B-B14F-4D97-AF65-F5344CB8AC3E}">
        <p14:creationId xmlns:p14="http://schemas.microsoft.com/office/powerpoint/2010/main" xmlns="" val="74146460"/>
      </p:ext>
    </p:extLst>
  </p:cSld>
  <p:clrMap bg1="lt1" tx1="dk1" bg2="lt2" tx2="dk2" accent1="accent1" accent2="accent2" accent3="accent3" accent4="accent4" accent5="accent5" accent6="accent6" hlink="hlink" folHlink="folHlink"/>
  <p:sldLayoutIdLst>
    <p:sldLayoutId id="2147483649" r:id="rId1"/>
  </p:sldLayoutIdLst>
  <p:transition spd="med">
    <p:checke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52936"/>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179512" y="260648"/>
            <a:ext cx="8640960" cy="2246769"/>
          </a:xfrm>
          <a:prstGeom prst="rect">
            <a:avLst/>
          </a:prstGeom>
          <a:noFill/>
        </p:spPr>
        <p:txBody>
          <a:bodyPr wrap="square" rtlCol="0">
            <a:spAutoFit/>
          </a:bodyPr>
          <a:lstStyle/>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SECRETARIA DE EDUCACIÓN</a:t>
            </a:r>
          </a:p>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SUBSECRETARIA DE EDUCACIÓN FEDERALIZADA</a:t>
            </a:r>
          </a:p>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DIRECCIÓN DE EDUCACIÓN PRIMARIA</a:t>
            </a:r>
          </a:p>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ESCUELA PRIMARIA URBANA FEDERAL “CUAUHTÉMOC”</a:t>
            </a:r>
          </a:p>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C.T. 07DPR3073C</a:t>
            </a:r>
          </a:p>
          <a:p>
            <a:pPr algn="ctr"/>
            <a:r>
              <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rPr>
              <a:t>ZONA ESCOLAR 041, SECTOR 02</a:t>
            </a:r>
          </a:p>
          <a:p>
            <a:pPr algn="ctr"/>
            <a:endParaRPr lang="es-ES" sz="2000" b="1" i="1" dirty="0" smtClean="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6" name="Picture 5" descr="2691841924_7d5ac476bb_b.jpg"/>
          <p:cNvPicPr>
            <a:picLocks noChangeAspect="1"/>
          </p:cNvPicPr>
          <p:nvPr/>
        </p:nvPicPr>
        <p:blipFill>
          <a:blip r:embed="rId3" cstate="print"/>
          <a:stretch>
            <a:fillRect/>
          </a:stretch>
        </p:blipFill>
        <p:spPr>
          <a:xfrm>
            <a:off x="3131840" y="2276872"/>
            <a:ext cx="2664296" cy="38884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4 CuadroTexto"/>
          <p:cNvSpPr txBox="1"/>
          <p:nvPr/>
        </p:nvSpPr>
        <p:spPr>
          <a:xfrm>
            <a:off x="827584" y="6093296"/>
            <a:ext cx="7848872" cy="400110"/>
          </a:xfrm>
          <a:prstGeom prst="rect">
            <a:avLst/>
          </a:prstGeom>
          <a:noFill/>
        </p:spPr>
        <p:txBody>
          <a:bodyPr wrap="square" rtlCol="0">
            <a:spAutoFit/>
          </a:bodyPr>
          <a:lstStyle/>
          <a:p>
            <a:pPr algn="ctr"/>
            <a:r>
              <a:rPr lang="es-MX" sz="2000" dirty="0" smtClean="0"/>
              <a:t>COPAINALÁ CHIAPAS, SEPTIEMBRE DEL 2011</a:t>
            </a:r>
            <a:endParaRPr lang="es-MX" sz="2000"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53"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2000" fill="hold"/>
                                        <p:tgtEl>
                                          <p:spTgt spid="6"/>
                                        </p:tgtEl>
                                        <p:attrNameLst>
                                          <p:attrName>ppt_w</p:attrName>
                                        </p:attrNameLst>
                                      </p:cBhvr>
                                      <p:tavLst>
                                        <p:tav tm="0">
                                          <p:val>
                                            <p:fltVal val="0"/>
                                          </p:val>
                                        </p:tav>
                                        <p:tav tm="100000">
                                          <p:val>
                                            <p:strVal val="#ppt_w"/>
                                          </p:val>
                                        </p:tav>
                                      </p:tavLst>
                                    </p:anim>
                                    <p:anim calcmode="lin" valueType="num">
                                      <p:cBhvr>
                                        <p:cTn id="11" dur="2000" fill="hold"/>
                                        <p:tgtEl>
                                          <p:spTgt spid="6"/>
                                        </p:tgtEl>
                                        <p:attrNameLst>
                                          <p:attrName>ppt_h</p:attrName>
                                        </p:attrNameLst>
                                      </p:cBhvr>
                                      <p:tavLst>
                                        <p:tav tm="0">
                                          <p:val>
                                            <p:fltVal val="0"/>
                                          </p:val>
                                        </p:tav>
                                        <p:tav tm="100000">
                                          <p:val>
                                            <p:strVal val="#ppt_h"/>
                                          </p:val>
                                        </p:tav>
                                      </p:tavLst>
                                    </p:anim>
                                    <p:animEffect transition="in" filter="fade">
                                      <p:cBhvr>
                                        <p:cTn id="12" dur="2000"/>
                                        <p:tgtEl>
                                          <p:spTgt spid="6"/>
                                        </p:tgtEl>
                                      </p:cBhvr>
                                    </p:animEffect>
                                  </p:childTnLst>
                                </p:cTn>
                              </p:par>
                            </p:childTnLst>
                          </p:cTn>
                        </p:par>
                        <p:par>
                          <p:cTn id="13" fill="hold">
                            <p:stCondLst>
                              <p:cond delay="2000"/>
                            </p:stCondLst>
                            <p:childTnLst>
                              <p:par>
                                <p:cTn id="14" presetID="6" presetClass="emph" presetSubtype="0" accel="50000" decel="50000" autoRev="1" fill="hold" nodeType="afterEffect">
                                  <p:stCondLst>
                                    <p:cond delay="0"/>
                                  </p:stCondLst>
                                  <p:childTnLst>
                                    <p:animScale>
                                      <p:cBhvr>
                                        <p:cTn id="15" dur="300" fill="hold"/>
                                        <p:tgtEl>
                                          <p:spTgt spid="6"/>
                                        </p:tgtEl>
                                      </p:cBhvr>
                                      <p:by x="95000" y="95000"/>
                                    </p:animScale>
                                  </p:childTnLst>
                                </p:cTn>
                              </p:par>
                            </p:childTnLst>
                          </p:cTn>
                        </p:par>
                        <p:par>
                          <p:cTn id="16" fill="hold">
                            <p:stCondLst>
                              <p:cond delay="2600"/>
                            </p:stCondLst>
                            <p:childTnLst>
                              <p:par>
                                <p:cTn id="17" presetID="6" presetClass="emph" presetSubtype="0" fill="hold" nodeType="afterEffect">
                                  <p:stCondLst>
                                    <p:cond delay="0"/>
                                  </p:stCondLst>
                                  <p:childTnLst>
                                    <p:animScale>
                                      <p:cBhvr>
                                        <p:cTn id="18" dur="2000" fill="hold"/>
                                        <p:tgtEl>
                                          <p:spTgt spid="6"/>
                                        </p:tgtEl>
                                      </p:cBhvr>
                                      <p:by x="50000" y="50000"/>
                                    </p:animScale>
                                  </p:childTnLst>
                                </p:cTn>
                              </p:par>
                              <p:par>
                                <p:cTn id="19" presetID="35" presetClass="path" presetSubtype="0" accel="50000" decel="50000" fill="hold" nodeType="withEffect">
                                  <p:stCondLst>
                                    <p:cond delay="0"/>
                                  </p:stCondLst>
                                  <p:childTnLst>
                                    <p:animMotion origin="layout" path="M 0 2.53469E-6 L -0.2 2.53469E-6 " pathEditMode="relative" rAng="0" ptsTypes="AA">
                                      <p:cBhvr>
                                        <p:cTn id="20" dur="2000" fill="hold"/>
                                        <p:tgtEl>
                                          <p:spTgt spid="6"/>
                                        </p:tgtEl>
                                        <p:attrNameLst>
                                          <p:attrName>ppt_x</p:attrName>
                                          <p:attrName>ppt_y</p:attrName>
                                        </p:attrNameLst>
                                      </p:cBhvr>
                                      <p:rCtr x="-100" y="0"/>
                                    </p:animMotion>
                                  </p:childTnLst>
                                </p:cTn>
                              </p:par>
                              <p:par>
                                <p:cTn id="21" presetID="10" presetClass="entr" presetSubtype="0" fill="hold" grpId="0" nodeType="withEffect">
                                  <p:stCondLst>
                                    <p:cond delay="150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0"/>
                                        <p:tgtEl>
                                          <p:spTgt spid="7"/>
                                        </p:tgtEl>
                                      </p:cBhvr>
                                    </p:animEffect>
                                  </p:childTnLst>
                                </p:cTn>
                              </p:par>
                              <p:par>
                                <p:cTn id="24" presetID="35" presetClass="path" presetSubtype="0" accel="50000" decel="50000" fill="hold" grpId="1" nodeType="withEffect">
                                  <p:stCondLst>
                                    <p:cond delay="1500"/>
                                  </p:stCondLst>
                                  <p:childTnLst>
                                    <p:animMotion origin="layout" path="M 0 0  L -0.25 0  E" pathEditMode="relative" ptsTypes="">
                                      <p:cBhvr>
                                        <p:cTn id="25" dur="5000" spd="-100000" fill="hold"/>
                                        <p:tgtEl>
                                          <p:spTgt spid="7"/>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p:cTn id="30" dur="5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31" dur="5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2" dur="5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7236296" y="2905781"/>
            <a:ext cx="1656184" cy="1631216"/>
          </a:xfrm>
          <a:prstGeom prst="rect">
            <a:avLst/>
          </a:prstGeom>
          <a:noFill/>
        </p:spPr>
        <p:txBody>
          <a:bodyPr wrap="square" rtlCol="0">
            <a:spAutoFit/>
          </a:bodyPr>
          <a:lstStyle/>
          <a:p>
            <a:r>
              <a:rPr lang="es-MX" sz="2000" dirty="0" smtClean="0"/>
              <a:t>1. Principios pedagógicos</a:t>
            </a:r>
          </a:p>
          <a:p>
            <a:r>
              <a:rPr lang="es-MX" sz="2000" dirty="0" smtClean="0"/>
              <a:t>que sustentan el Plan de estudios</a:t>
            </a:r>
            <a:endParaRPr lang="es-ES" sz="2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5" name="4 CuadroTexto"/>
          <p:cNvSpPr txBox="1"/>
          <p:nvPr/>
        </p:nvSpPr>
        <p:spPr>
          <a:xfrm>
            <a:off x="395536" y="476672"/>
            <a:ext cx="6696744"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smtClean="0"/>
              <a:t>1.1. Centrar la atención en los </a:t>
            </a:r>
            <a:r>
              <a:rPr lang="es-MX" dirty="0" smtClean="0"/>
              <a:t>estudiantes y </a:t>
            </a:r>
            <a:r>
              <a:rPr lang="es-MX" dirty="0" smtClean="0"/>
              <a:t>en sus procesos de </a:t>
            </a:r>
            <a:r>
              <a:rPr lang="es-MX" dirty="0" smtClean="0"/>
              <a:t>aprendizaje.</a:t>
            </a:r>
          </a:p>
          <a:p>
            <a:r>
              <a:rPr lang="es-MX" dirty="0" smtClean="0"/>
              <a:t>1.2. Planificar para potenciar el </a:t>
            </a:r>
            <a:r>
              <a:rPr lang="es-MX" dirty="0" smtClean="0"/>
              <a:t>aprendizaje.</a:t>
            </a:r>
          </a:p>
          <a:p>
            <a:r>
              <a:rPr lang="es-MX" dirty="0" smtClean="0"/>
              <a:t>1.3. Generar ambientes de </a:t>
            </a:r>
            <a:r>
              <a:rPr lang="es-MX" dirty="0" smtClean="0"/>
              <a:t>aprendizaje.</a:t>
            </a:r>
          </a:p>
          <a:p>
            <a:r>
              <a:rPr lang="es-MX" dirty="0" smtClean="0"/>
              <a:t>1.4. Trabajar en </a:t>
            </a:r>
            <a:r>
              <a:rPr lang="es-MX" dirty="0" smtClean="0"/>
              <a:t>colaboración para </a:t>
            </a:r>
            <a:r>
              <a:rPr lang="es-MX" dirty="0" smtClean="0"/>
              <a:t>construir el </a:t>
            </a:r>
            <a:r>
              <a:rPr lang="es-MX" dirty="0" smtClean="0"/>
              <a:t>aprendizaje.</a:t>
            </a:r>
          </a:p>
          <a:p>
            <a:r>
              <a:rPr lang="es-MX" dirty="0" smtClean="0"/>
              <a:t>1.5. Poner énfasis en el desarrollo de </a:t>
            </a:r>
            <a:r>
              <a:rPr lang="es-MX" dirty="0" smtClean="0"/>
              <a:t>competencias, el </a:t>
            </a:r>
            <a:r>
              <a:rPr lang="es-MX" dirty="0" smtClean="0"/>
              <a:t>logro de los Estándares </a:t>
            </a:r>
            <a:r>
              <a:rPr lang="es-MX" dirty="0" smtClean="0"/>
              <a:t>Curriculares y </a:t>
            </a:r>
            <a:r>
              <a:rPr lang="es-MX" dirty="0" smtClean="0"/>
              <a:t>los aprendizajes </a:t>
            </a:r>
            <a:r>
              <a:rPr lang="es-MX" dirty="0" smtClean="0"/>
              <a:t>esperados.</a:t>
            </a:r>
          </a:p>
          <a:p>
            <a:r>
              <a:rPr lang="es-MX" dirty="0" smtClean="0"/>
              <a:t>1.6. Usar materiales </a:t>
            </a:r>
            <a:r>
              <a:rPr lang="es-MX" dirty="0" smtClean="0"/>
              <a:t>educativos para </a:t>
            </a:r>
            <a:r>
              <a:rPr lang="es-MX" dirty="0" smtClean="0"/>
              <a:t>favorecer el </a:t>
            </a:r>
            <a:r>
              <a:rPr lang="es-MX" dirty="0" smtClean="0"/>
              <a:t>aprendizaje.</a:t>
            </a:r>
          </a:p>
          <a:p>
            <a:r>
              <a:rPr lang="es-MX" dirty="0" smtClean="0"/>
              <a:t>1.7. Evaluar para </a:t>
            </a:r>
            <a:r>
              <a:rPr lang="es-MX" dirty="0" smtClean="0"/>
              <a:t>aprender.</a:t>
            </a:r>
          </a:p>
          <a:p>
            <a:r>
              <a:rPr lang="es-MX" dirty="0" smtClean="0"/>
              <a:t>1.8. Favorecer la inclusión para atender a la </a:t>
            </a:r>
            <a:r>
              <a:rPr lang="es-MX" dirty="0" smtClean="0"/>
              <a:t>diversidad.</a:t>
            </a:r>
          </a:p>
          <a:p>
            <a:r>
              <a:rPr lang="es-MX" dirty="0" smtClean="0"/>
              <a:t>1.9. Incorporar temas de relevancia </a:t>
            </a:r>
            <a:r>
              <a:rPr lang="es-MX" dirty="0" smtClean="0"/>
              <a:t>social.</a:t>
            </a:r>
          </a:p>
          <a:p>
            <a:r>
              <a:rPr lang="es-MX" dirty="0" smtClean="0"/>
              <a:t>1.10. Renovar el pacto entre el </a:t>
            </a:r>
            <a:r>
              <a:rPr lang="es-MX" dirty="0" smtClean="0"/>
              <a:t>estudiante, el </a:t>
            </a:r>
            <a:r>
              <a:rPr lang="es-MX" dirty="0" smtClean="0"/>
              <a:t>docente, la familia y la </a:t>
            </a:r>
            <a:r>
              <a:rPr lang="es-MX" dirty="0" smtClean="0"/>
              <a:t>escuela.</a:t>
            </a:r>
          </a:p>
          <a:p>
            <a:r>
              <a:rPr lang="es-MX" dirty="0" smtClean="0"/>
              <a:t>1.11. Reorientar el </a:t>
            </a:r>
            <a:r>
              <a:rPr lang="es-MX" dirty="0" smtClean="0"/>
              <a:t>liderazgo.</a:t>
            </a:r>
          </a:p>
          <a:p>
            <a:r>
              <a:rPr lang="es-MX" dirty="0" smtClean="0"/>
              <a:t>1.12. La tutoría y la asesoría académica a la </a:t>
            </a:r>
            <a:r>
              <a:rPr lang="es-MX" dirty="0" smtClean="0"/>
              <a:t>escuela.</a:t>
            </a:r>
          </a:p>
          <a:p>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0" fill="hold"/>
                                        <p:tgtEl>
                                          <p:spTgt spid="5"/>
                                        </p:tgtEl>
                                        <p:attrNameLst>
                                          <p:attrName>ppt_w</p:attrName>
                                        </p:attrNameLst>
                                      </p:cBhvr>
                                      <p:tavLst>
                                        <p:tav tm="0">
                                          <p:val>
                                            <p:fltVal val="0"/>
                                          </p:val>
                                        </p:tav>
                                        <p:tav tm="100000">
                                          <p:val>
                                            <p:strVal val="#ppt_w"/>
                                          </p:val>
                                        </p:tav>
                                      </p:tavLst>
                                    </p:anim>
                                    <p:anim calcmode="lin" valueType="num">
                                      <p:cBhvr>
                                        <p:cTn id="15" dur="5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7308304" y="2905780"/>
            <a:ext cx="1656184" cy="584775"/>
          </a:xfrm>
          <a:prstGeom prst="rect">
            <a:avLst/>
          </a:prstGeom>
          <a:noFill/>
        </p:spPr>
        <p:txBody>
          <a:bodyPr wrap="square" rtlCol="0">
            <a:spAutoFit/>
          </a:bodyPr>
          <a:lstStyle/>
          <a:p>
            <a:r>
              <a:rPr lang="es-MX" sz="1600" dirty="0" smtClean="0"/>
              <a:t>2. Competencias para la vida</a:t>
            </a:r>
            <a:endParaRPr lang="es-ES" sz="16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4" name="3 Diagrama"/>
          <p:cNvGraphicFramePr/>
          <p:nvPr/>
        </p:nvGraphicFramePr>
        <p:xfrm>
          <a:off x="251520" y="260648"/>
          <a:ext cx="7128792"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0" fill="hold"/>
                                        <p:tgtEl>
                                          <p:spTgt spid="4"/>
                                        </p:tgtEl>
                                        <p:attrNameLst>
                                          <p:attrName>ppt_w</p:attrName>
                                        </p:attrNameLst>
                                      </p:cBhvr>
                                      <p:tavLst>
                                        <p:tav tm="0">
                                          <p:val>
                                            <p:strVal val="#ppt_w*2.5"/>
                                          </p:val>
                                        </p:tav>
                                        <p:tav tm="100000">
                                          <p:val>
                                            <p:strVal val="#ppt_w"/>
                                          </p:val>
                                        </p:tav>
                                      </p:tavLst>
                                    </p:anim>
                                    <p:anim calcmode="lin" valueType="num">
                                      <p:cBhvr>
                                        <p:cTn id="15" dur="5000" fill="hold"/>
                                        <p:tgtEl>
                                          <p:spTgt spid="4"/>
                                        </p:tgtEl>
                                        <p:attrNameLst>
                                          <p:attrName>ppt_h</p:attrName>
                                        </p:attrNameLst>
                                      </p:cBhvr>
                                      <p:tavLst>
                                        <p:tav tm="0">
                                          <p:val>
                                            <p:strVal val="#ppt_h*0.01"/>
                                          </p:val>
                                        </p:tav>
                                        <p:tav tm="100000">
                                          <p:val>
                                            <p:strVal val="#ppt_h"/>
                                          </p:val>
                                        </p:tav>
                                      </p:tavLst>
                                    </p:anim>
                                    <p:anim calcmode="lin" valueType="num">
                                      <p:cBhvr>
                                        <p:cTn id="16" dur="5000" fill="hold"/>
                                        <p:tgtEl>
                                          <p:spTgt spid="4"/>
                                        </p:tgtEl>
                                        <p:attrNameLst>
                                          <p:attrName>ppt_x</p:attrName>
                                        </p:attrNameLst>
                                      </p:cBhvr>
                                      <p:tavLst>
                                        <p:tav tm="0">
                                          <p:val>
                                            <p:strVal val="#ppt_x"/>
                                          </p:val>
                                        </p:tav>
                                        <p:tav tm="100000">
                                          <p:val>
                                            <p:strVal val="#ppt_x"/>
                                          </p:val>
                                        </p:tav>
                                      </p:tavLst>
                                    </p:anim>
                                    <p:anim calcmode="lin" valueType="num">
                                      <p:cBhvr>
                                        <p:cTn id="17" dur="5000" fill="hold"/>
                                        <p:tgtEl>
                                          <p:spTgt spid="4"/>
                                        </p:tgtEl>
                                        <p:attrNameLst>
                                          <p:attrName>ppt_y</p:attrName>
                                        </p:attrNameLst>
                                      </p:cBhvr>
                                      <p:tavLst>
                                        <p:tav tm="0">
                                          <p:val>
                                            <p:strVal val="#ppt_h+1"/>
                                          </p:val>
                                        </p:tav>
                                        <p:tav tm="100000">
                                          <p:val>
                                            <p:strVal val="#ppt_y"/>
                                          </p:val>
                                        </p:tav>
                                      </p:tavLst>
                                    </p:anim>
                                    <p:animEffect transition="in" filter="fade">
                                      <p:cBhvr>
                                        <p:cTn id="18"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7740352" y="2905780"/>
            <a:ext cx="1224136" cy="1099283"/>
          </a:xfrm>
          <a:prstGeom prst="rect">
            <a:avLst/>
          </a:prstGeom>
          <a:noFill/>
        </p:spPr>
        <p:txBody>
          <a:bodyPr wrap="square" rtlCol="0">
            <a:spAutoFit/>
          </a:bodyPr>
          <a:lstStyle/>
          <a:p>
            <a:r>
              <a:rPr lang="es-MX" sz="1600" dirty="0" smtClean="0"/>
              <a:t>3. Perfil de egreso de la Educación Básica</a:t>
            </a:r>
            <a:endParaRPr lang="es-ES" sz="16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4" name="3 Diagrama"/>
          <p:cNvGraphicFramePr/>
          <p:nvPr/>
        </p:nvGraphicFramePr>
        <p:xfrm>
          <a:off x="179512" y="476672"/>
          <a:ext cx="7416824"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971600" y="188640"/>
            <a:ext cx="7920880" cy="1077218"/>
          </a:xfrm>
          <a:prstGeom prst="rect">
            <a:avLst/>
          </a:prstGeom>
          <a:noFill/>
        </p:spPr>
        <p:txBody>
          <a:bodyPr wrap="square" rtlCol="0">
            <a:spAutoFit/>
          </a:bodyPr>
          <a:lstStyle/>
          <a:p>
            <a:r>
              <a:rPr lang="es-MX" sz="3200" dirty="0" smtClean="0"/>
              <a:t>4. Mapa curricular de la Educación </a:t>
            </a:r>
            <a:r>
              <a:rPr lang="es-MX" sz="3200" dirty="0" smtClean="0"/>
              <a:t>Básica 2011 2011</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4" name="3 Imagen"/>
          <p:cNvPicPr/>
          <p:nvPr/>
        </p:nvPicPr>
        <p:blipFill>
          <a:blip r:embed="rId3" cstate="print"/>
          <a:srcRect/>
          <a:stretch>
            <a:fillRect/>
          </a:stretch>
        </p:blipFill>
        <p:spPr bwMode="auto">
          <a:xfrm>
            <a:off x="0" y="754911"/>
            <a:ext cx="9144000" cy="6103089"/>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4" name="TextBox 6"/>
          <p:cNvSpPr txBox="1"/>
          <p:nvPr/>
        </p:nvSpPr>
        <p:spPr>
          <a:xfrm>
            <a:off x="2267744" y="188640"/>
            <a:ext cx="4093236" cy="584775"/>
          </a:xfrm>
          <a:prstGeom prst="rect">
            <a:avLst/>
          </a:prstGeom>
          <a:noFill/>
        </p:spPr>
        <p:txBody>
          <a:bodyPr wrap="none" rtlCol="0">
            <a:spAutoFit/>
          </a:bodyPr>
          <a:lstStyle/>
          <a:p>
            <a:r>
              <a:rPr lang="es-MX" sz="3200" dirty="0" smtClean="0"/>
              <a:t>Estándares Curriculares</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95536" y="908720"/>
            <a:ext cx="8352927" cy="5112567"/>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4"/>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0" fill="hold"/>
                                        <p:tgtEl>
                                          <p:spTgt spid="10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5000" fill="hold"/>
                                        <p:tgtEl>
                                          <p:spTgt spid="1026"/>
                                        </p:tgtEl>
                                        <p:attrNameLst>
                                          <p:attrName>ppt_x</p:attrName>
                                        </p:attrNameLst>
                                      </p:cBhvr>
                                      <p:tavLst>
                                        <p:tav tm="0">
                                          <p:val>
                                            <p:fltVal val="-1"/>
                                          </p:val>
                                        </p:tav>
                                        <p:tav tm="50000">
                                          <p:val>
                                            <p:fltVal val="0.95"/>
                                          </p:val>
                                        </p:tav>
                                        <p:tav tm="100000">
                                          <p:val>
                                            <p:strVal val="#ppt_x"/>
                                          </p:val>
                                        </p:tav>
                                      </p:tavLst>
                                    </p:anim>
                                    <p:anim calcmode="lin" valueType="num">
                                      <p:cBhvr>
                                        <p:cTn id="16" dur="5000" fill="hold"/>
                                        <p:tgtEl>
                                          <p:spTgt spid="1026"/>
                                        </p:tgtEl>
                                        <p:attrNameLst>
                                          <p:attrName>ppt_y</p:attrName>
                                        </p:attrNameLst>
                                      </p:cBhvr>
                                      <p:tavLst>
                                        <p:tav tm="0">
                                          <p:val>
                                            <p:strVal val="#ppt_y"/>
                                          </p:val>
                                        </p:tav>
                                        <p:tav tm="100000">
                                          <p:val>
                                            <p:strVal val="#ppt_y"/>
                                          </p:val>
                                        </p:tav>
                                      </p:tavLst>
                                    </p:anim>
                                    <p:animEffect transition="in" filter="fade">
                                      <p:cBhvr>
                                        <p:cTn id="17"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323528" y="188640"/>
            <a:ext cx="8568952" cy="954107"/>
          </a:xfrm>
          <a:prstGeom prst="rect">
            <a:avLst/>
          </a:prstGeom>
          <a:noFill/>
        </p:spPr>
        <p:txBody>
          <a:bodyPr wrap="square" rtlCol="0">
            <a:spAutoFit/>
          </a:bodyPr>
          <a:lstStyle/>
          <a:p>
            <a:r>
              <a:rPr lang="es-MX" sz="2800" dirty="0" smtClean="0"/>
              <a:t>5. </a:t>
            </a:r>
            <a:r>
              <a:rPr lang="es-MX" sz="2800" dirty="0" smtClean="0"/>
              <a:t>Diversificación </a:t>
            </a:r>
            <a:r>
              <a:rPr lang="es-MX" sz="2800" dirty="0" smtClean="0"/>
              <a:t>y contextualización curricular:</a:t>
            </a:r>
          </a:p>
          <a:p>
            <a:r>
              <a:rPr lang="es-MX" sz="2800" dirty="0" smtClean="0"/>
              <a:t>Marcos Curriculares para la educación indígena</a:t>
            </a:r>
            <a:endParaRPr lang="es-ES" sz="28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5" name="4 Diagrama"/>
          <p:cNvGraphicFramePr/>
          <p:nvPr/>
        </p:nvGraphicFramePr>
        <p:xfrm>
          <a:off x="179512" y="1397000"/>
          <a:ext cx="8640960" cy="5272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2000" fill="hold"/>
                                        <p:tgtEl>
                                          <p:spTgt spid="5"/>
                                        </p:tgtEl>
                                        <p:attrNameLst>
                                          <p:attrName>ppt_x</p:attrName>
                                        </p:attrNameLst>
                                      </p:cBhvr>
                                      <p:tavLst>
                                        <p:tav tm="0">
                                          <p:val>
                                            <p:strVal val="#ppt_x"/>
                                          </p:val>
                                        </p:tav>
                                        <p:tav tm="100000">
                                          <p:val>
                                            <p:strVal val="#ppt_x"/>
                                          </p:val>
                                        </p:tav>
                                      </p:tavLst>
                                    </p:anim>
                                    <p:anim calcmode="lin" valueType="num">
                                      <p:cBhvr>
                                        <p:cTn id="16" dur="2000" fill="hold"/>
                                        <p:tgtEl>
                                          <p:spTgt spid="5"/>
                                        </p:tgtEl>
                                        <p:attrNameLst>
                                          <p:attrName>ppt_y</p:attrName>
                                        </p:attrNameLst>
                                      </p:cBhvr>
                                      <p:tavLst>
                                        <p:tav tm="0">
                                          <p:val>
                                            <p:strVal val="#ppt_y+0.31"/>
                                          </p:val>
                                        </p:tav>
                                        <p:tav tm="100000">
                                          <p:val>
                                            <p:strVal val="#ppt_y+0.31"/>
                                          </p:val>
                                        </p:tav>
                                      </p:tavLst>
                                    </p:anim>
                                    <p:anim calcmode="lin" valueType="num">
                                      <p:cBhvr>
                                        <p:cTn id="17" dur="3000" decel="50000" fill="hold">
                                          <p:stCondLst>
                                            <p:cond delay="20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3000" decel="50000" fill="hold">
                                          <p:stCondLst>
                                            <p:cond delay="20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4" name="TextBox 6"/>
          <p:cNvSpPr txBox="1"/>
          <p:nvPr/>
        </p:nvSpPr>
        <p:spPr>
          <a:xfrm>
            <a:off x="539552" y="116632"/>
            <a:ext cx="7992888" cy="400110"/>
          </a:xfrm>
          <a:prstGeom prst="rect">
            <a:avLst/>
          </a:prstGeom>
          <a:noFill/>
        </p:spPr>
        <p:txBody>
          <a:bodyPr wrap="square" rtlCol="0">
            <a:spAutoFit/>
          </a:bodyPr>
          <a:lstStyle/>
          <a:p>
            <a:r>
              <a:rPr lang="es-MX" sz="2000" dirty="0" smtClean="0"/>
              <a:t>6. Parámetros </a:t>
            </a:r>
            <a:r>
              <a:rPr lang="es-MX" sz="2000" dirty="0" smtClean="0"/>
              <a:t>Curriculares para </a:t>
            </a:r>
            <a:r>
              <a:rPr lang="es-MX" sz="2000" dirty="0" smtClean="0"/>
              <a:t>la educación indígena</a:t>
            </a:r>
            <a:endParaRPr lang="es-ES" sz="2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5" name="4 Diagrama"/>
          <p:cNvGraphicFramePr/>
          <p:nvPr/>
        </p:nvGraphicFramePr>
        <p:xfrm>
          <a:off x="251520" y="620688"/>
          <a:ext cx="8640960"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4"/>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0" fill="hold"/>
                                        <p:tgtEl>
                                          <p:spTgt spid="5"/>
                                        </p:tgtEl>
                                        <p:attrNameLst>
                                          <p:attrName>ppt_w</p:attrName>
                                        </p:attrNameLst>
                                      </p:cBhvr>
                                      <p:tavLst>
                                        <p:tav tm="0">
                                          <p:val>
                                            <p:fltVal val="0"/>
                                          </p:val>
                                        </p:tav>
                                        <p:tav tm="100000">
                                          <p:val>
                                            <p:strVal val="#ppt_w"/>
                                          </p:val>
                                        </p:tav>
                                      </p:tavLst>
                                    </p:anim>
                                    <p:anim calcmode="lin" valueType="num">
                                      <p:cBhvr>
                                        <p:cTn id="15"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3563888" y="188640"/>
            <a:ext cx="4621088" cy="954107"/>
          </a:xfrm>
          <a:prstGeom prst="rect">
            <a:avLst/>
          </a:prstGeom>
          <a:noFill/>
        </p:spPr>
        <p:txBody>
          <a:bodyPr wrap="square" rtlCol="0">
            <a:spAutoFit/>
          </a:bodyPr>
          <a:lstStyle/>
          <a:p>
            <a:r>
              <a:rPr lang="es-MX" sz="2800" dirty="0" smtClean="0"/>
              <a:t>7. Gestión para el desarrollo</a:t>
            </a:r>
          </a:p>
          <a:p>
            <a:r>
              <a:rPr lang="es-MX" sz="2800" dirty="0" smtClean="0"/>
              <a:t>de Habilidades Digitales</a:t>
            </a:r>
            <a:endParaRPr lang="es-ES" sz="28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4" name="3 CuadroTexto"/>
          <p:cNvSpPr txBox="1"/>
          <p:nvPr/>
        </p:nvSpPr>
        <p:spPr>
          <a:xfrm>
            <a:off x="1187624" y="1124744"/>
            <a:ext cx="6912768" cy="1569660"/>
          </a:xfrm>
          <a:prstGeom prst="rect">
            <a:avLst/>
          </a:prstGeom>
          <a:noFill/>
        </p:spPr>
        <p:txBody>
          <a:bodyPr wrap="square" rtlCol="0">
            <a:spAutoFit/>
          </a:bodyPr>
          <a:lstStyle/>
          <a:p>
            <a:r>
              <a:rPr lang="es-MX" sz="2400" dirty="0" smtClean="0"/>
              <a:t>1. Acceso universal a la información.</a:t>
            </a:r>
          </a:p>
          <a:p>
            <a:r>
              <a:rPr lang="es-MX" sz="2400" dirty="0" smtClean="0"/>
              <a:t>2. Libertad de expresión.</a:t>
            </a:r>
          </a:p>
          <a:p>
            <a:r>
              <a:rPr lang="es-MX" sz="2400" dirty="0" smtClean="0"/>
              <a:t>3. Diversidad cultural y lingüística.</a:t>
            </a:r>
          </a:p>
          <a:p>
            <a:r>
              <a:rPr lang="es-MX" sz="2400" dirty="0" smtClean="0"/>
              <a:t>4. Educación para todos.</a:t>
            </a:r>
            <a:endParaRPr lang="es-MX" sz="2400" dirty="0"/>
          </a:p>
        </p:txBody>
      </p:sp>
      <p:pic>
        <p:nvPicPr>
          <p:cNvPr id="2050" name="Picture 2"/>
          <p:cNvPicPr>
            <a:picLocks noChangeAspect="1" noChangeArrowheads="1"/>
          </p:cNvPicPr>
          <p:nvPr/>
        </p:nvPicPr>
        <p:blipFill>
          <a:blip r:embed="rId3" cstate="print"/>
          <a:srcRect/>
          <a:stretch>
            <a:fillRect/>
          </a:stretch>
        </p:blipFill>
        <p:spPr bwMode="auto">
          <a:xfrm>
            <a:off x="467544" y="2996952"/>
            <a:ext cx="8352928" cy="3672408"/>
          </a:xfrm>
          <a:prstGeom prst="round2DiagRect">
            <a:avLst>
              <a:gd name="adj1" fmla="val 16667"/>
              <a:gd name="adj2" fmla="val 0"/>
            </a:avLst>
          </a:prstGeom>
          <a:ln w="76200" cap="sq">
            <a:solidFill>
              <a:srgbClr val="FFFF00"/>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by="(-#ppt_w*2)" calcmode="lin" valueType="num">
                                      <p:cBhvr rctx="PPT">
                                        <p:cTn id="14" dur="500" autoRev="1" fill="hold">
                                          <p:stCondLst>
                                            <p:cond delay="0"/>
                                          </p:stCondLst>
                                        </p:cTn>
                                        <p:tgtEl>
                                          <p:spTgt spid="4"/>
                                        </p:tgtEl>
                                        <p:attrNameLst>
                                          <p:attrName>ppt_w</p:attrName>
                                        </p:attrNameLst>
                                      </p:cBhvr>
                                    </p:anim>
                                    <p:anim by="(#ppt_w*0.50)" calcmode="lin" valueType="num">
                                      <p:cBhvr>
                                        <p:cTn id="15" dur="500" decel="50000" autoRev="1" fill="hold">
                                          <p:stCondLst>
                                            <p:cond delay="0"/>
                                          </p:stCondLst>
                                        </p:cTn>
                                        <p:tgtEl>
                                          <p:spTgt spid="4"/>
                                        </p:tgtEl>
                                        <p:attrNameLst>
                                          <p:attrName>ppt_x</p:attrName>
                                        </p:attrNameLst>
                                      </p:cBhvr>
                                    </p:anim>
                                    <p:anim from="(-#ppt_h/2)" to="(#ppt_y)" calcmode="lin" valueType="num">
                                      <p:cBhvr>
                                        <p:cTn id="16" dur="1000" fill="hold">
                                          <p:stCondLst>
                                            <p:cond delay="0"/>
                                          </p:stCondLst>
                                        </p:cTn>
                                        <p:tgtEl>
                                          <p:spTgt spid="4"/>
                                        </p:tgtEl>
                                        <p:attrNameLst>
                                          <p:attrName>ppt_y</p:attrName>
                                        </p:attrNameLst>
                                      </p:cBhvr>
                                    </p:anim>
                                    <p:animRot by="21600000">
                                      <p:cBhvr>
                                        <p:cTn id="17" dur="1000" fill="hold">
                                          <p:stCondLst>
                                            <p:cond delay="0"/>
                                          </p:stCondLst>
                                        </p:cTn>
                                        <p:tgtEl>
                                          <p:spTgt spid="4"/>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 calcmode="lin" valueType="num">
                                      <p:cBhvr>
                                        <p:cTn id="22" dur="5000" fill="hold"/>
                                        <p:tgtEl>
                                          <p:spTgt spid="2050"/>
                                        </p:tgtEl>
                                        <p:attrNameLst>
                                          <p:attrName>ppt_w</p:attrName>
                                        </p:attrNameLst>
                                      </p:cBhvr>
                                      <p:tavLst>
                                        <p:tav tm="0">
                                          <p:val>
                                            <p:strVal val="#ppt_w*0.05"/>
                                          </p:val>
                                        </p:tav>
                                        <p:tav tm="100000">
                                          <p:val>
                                            <p:strVal val="#ppt_w"/>
                                          </p:val>
                                        </p:tav>
                                      </p:tavLst>
                                    </p:anim>
                                    <p:anim calcmode="lin" valueType="num">
                                      <p:cBhvr>
                                        <p:cTn id="23" dur="5000" fill="hold"/>
                                        <p:tgtEl>
                                          <p:spTgt spid="2050"/>
                                        </p:tgtEl>
                                        <p:attrNameLst>
                                          <p:attrName>ppt_h</p:attrName>
                                        </p:attrNameLst>
                                      </p:cBhvr>
                                      <p:tavLst>
                                        <p:tav tm="0">
                                          <p:val>
                                            <p:strVal val="#ppt_h"/>
                                          </p:val>
                                        </p:tav>
                                        <p:tav tm="100000">
                                          <p:val>
                                            <p:strVal val="#ppt_h"/>
                                          </p:val>
                                        </p:tav>
                                      </p:tavLst>
                                    </p:anim>
                                    <p:anim calcmode="lin" valueType="num">
                                      <p:cBhvr>
                                        <p:cTn id="24" dur="5000" fill="hold"/>
                                        <p:tgtEl>
                                          <p:spTgt spid="2050"/>
                                        </p:tgtEl>
                                        <p:attrNameLst>
                                          <p:attrName>ppt_x</p:attrName>
                                        </p:attrNameLst>
                                      </p:cBhvr>
                                      <p:tavLst>
                                        <p:tav tm="0">
                                          <p:val>
                                            <p:strVal val="#ppt_x-.2"/>
                                          </p:val>
                                        </p:tav>
                                        <p:tav tm="100000">
                                          <p:val>
                                            <p:strVal val="#ppt_x"/>
                                          </p:val>
                                        </p:tav>
                                      </p:tavLst>
                                    </p:anim>
                                    <p:anim calcmode="lin" valueType="num">
                                      <p:cBhvr>
                                        <p:cTn id="25" dur="5000" fill="hold"/>
                                        <p:tgtEl>
                                          <p:spTgt spid="2050"/>
                                        </p:tgtEl>
                                        <p:attrNameLst>
                                          <p:attrName>ppt_y</p:attrName>
                                        </p:attrNameLst>
                                      </p:cBhvr>
                                      <p:tavLst>
                                        <p:tav tm="0">
                                          <p:val>
                                            <p:strVal val="#ppt_y"/>
                                          </p:val>
                                        </p:tav>
                                        <p:tav tm="100000">
                                          <p:val>
                                            <p:strVal val="#ppt_y"/>
                                          </p:val>
                                        </p:tav>
                                      </p:tavLst>
                                    </p:anim>
                                    <p:animEffect transition="in" filter="fade">
                                      <p:cBhvr>
                                        <p:cTn id="26" dur="5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467544" y="332656"/>
            <a:ext cx="8472525" cy="584775"/>
          </a:xfrm>
          <a:prstGeom prst="rect">
            <a:avLst/>
          </a:prstGeom>
          <a:noFill/>
        </p:spPr>
        <p:txBody>
          <a:bodyPr wrap="square" rtlCol="0">
            <a:spAutoFit/>
          </a:bodyPr>
          <a:lstStyle/>
          <a:p>
            <a:r>
              <a:rPr lang="es-MX" sz="3200" dirty="0" smtClean="0"/>
              <a:t>8. L a gestión educativa y de los aprendizajes</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4" name="3 Diagrama"/>
          <p:cNvGraphicFramePr/>
          <p:nvPr/>
        </p:nvGraphicFramePr>
        <p:xfrm>
          <a:off x="107504" y="1124744"/>
          <a:ext cx="892899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4000" decel="100000"/>
                                        <p:tgtEl>
                                          <p:spTgt spid="4"/>
                                        </p:tgtEl>
                                      </p:cBhvr>
                                    </p:animEffect>
                                    <p:anim calcmode="lin" valueType="num">
                                      <p:cBhvr>
                                        <p:cTn id="15" dur="4000" decel="100000" fill="hold"/>
                                        <p:tgtEl>
                                          <p:spTgt spid="4"/>
                                        </p:tgtEl>
                                        <p:attrNameLst>
                                          <p:attrName>style.rotation</p:attrName>
                                        </p:attrNameLst>
                                      </p:cBhvr>
                                      <p:tavLst>
                                        <p:tav tm="0">
                                          <p:val>
                                            <p:fltVal val="-90"/>
                                          </p:val>
                                        </p:tav>
                                        <p:tav tm="100000">
                                          <p:val>
                                            <p:fltVal val="0"/>
                                          </p:val>
                                        </p:tav>
                                      </p:tavLst>
                                    </p:anim>
                                    <p:anim calcmode="lin" valueType="num">
                                      <p:cBhvr>
                                        <p:cTn id="16" dur="4000" decel="100000" fill="hold"/>
                                        <p:tgtEl>
                                          <p:spTgt spid="4"/>
                                        </p:tgtEl>
                                        <p:attrNameLst>
                                          <p:attrName>ppt_x</p:attrName>
                                        </p:attrNameLst>
                                      </p:cBhvr>
                                      <p:tavLst>
                                        <p:tav tm="0">
                                          <p:val>
                                            <p:strVal val="#ppt_x+0.4"/>
                                          </p:val>
                                        </p:tav>
                                        <p:tav tm="100000">
                                          <p:val>
                                            <p:strVal val="#ppt_x-0.05"/>
                                          </p:val>
                                        </p:tav>
                                      </p:tavLst>
                                    </p:anim>
                                    <p:anim calcmode="lin" valueType="num">
                                      <p:cBhvr>
                                        <p:cTn id="17" dur="4000" decel="100000" fill="hold"/>
                                        <p:tgtEl>
                                          <p:spTgt spid="4"/>
                                        </p:tgtEl>
                                        <p:attrNameLst>
                                          <p:attrName>ppt_y</p:attrName>
                                        </p:attrNameLst>
                                      </p:cBhvr>
                                      <p:tavLst>
                                        <p:tav tm="0">
                                          <p:val>
                                            <p:strVal val="#ppt_y-0.4"/>
                                          </p:val>
                                        </p:tav>
                                        <p:tav tm="100000">
                                          <p:val>
                                            <p:strVal val="#ppt_y+0.1"/>
                                          </p:val>
                                        </p:tav>
                                      </p:tavLst>
                                    </p:anim>
                                    <p:anim calcmode="lin" valueType="num">
                                      <p:cBhvr>
                                        <p:cTn id="18" dur="1000" accel="100000" fill="hold">
                                          <p:stCondLst>
                                            <p:cond delay="4000"/>
                                          </p:stCondLst>
                                        </p:cTn>
                                        <p:tgtEl>
                                          <p:spTgt spid="4"/>
                                        </p:tgtEl>
                                        <p:attrNameLst>
                                          <p:attrName>ppt_x</p:attrName>
                                        </p:attrNameLst>
                                      </p:cBhvr>
                                      <p:tavLst>
                                        <p:tav tm="0">
                                          <p:val>
                                            <p:strVal val="#ppt_x-0.05"/>
                                          </p:val>
                                        </p:tav>
                                        <p:tav tm="100000">
                                          <p:val>
                                            <p:strVal val="#ppt_x"/>
                                          </p:val>
                                        </p:tav>
                                      </p:tavLst>
                                    </p:anim>
                                    <p:anim calcmode="lin" valueType="num">
                                      <p:cBhvr>
                                        <p:cTn id="19" dur="1000" accel="100000" fill="hold">
                                          <p:stCondLst>
                                            <p:cond delay="40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3075" name="Picture 3"/>
          <p:cNvPicPr>
            <a:picLocks noChangeAspect="1" noChangeArrowheads="1"/>
          </p:cNvPicPr>
          <p:nvPr/>
        </p:nvPicPr>
        <p:blipFill>
          <a:blip r:embed="rId3" cstate="print"/>
          <a:srcRect/>
          <a:stretch>
            <a:fillRect/>
          </a:stretch>
        </p:blipFill>
        <p:spPr bwMode="auto">
          <a:xfrm>
            <a:off x="395536" y="332657"/>
            <a:ext cx="8280919" cy="6336704"/>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p:cTn id="7" dur="5000" fill="hold"/>
                                        <p:tgtEl>
                                          <p:spTgt spid="3075"/>
                                        </p:tgtEl>
                                        <p:attrNameLst>
                                          <p:attrName>ppt_w</p:attrName>
                                        </p:attrNameLst>
                                      </p:cBhvr>
                                      <p:tavLst>
                                        <p:tav tm="0">
                                          <p:val>
                                            <p:fltVal val="0"/>
                                          </p:val>
                                        </p:tav>
                                        <p:tav tm="100000">
                                          <p:val>
                                            <p:strVal val="#ppt_w"/>
                                          </p:val>
                                        </p:tav>
                                      </p:tavLst>
                                    </p:anim>
                                    <p:anim calcmode="lin" valueType="num">
                                      <p:cBhvr>
                                        <p:cTn id="8" dur="5000" fill="hold"/>
                                        <p:tgtEl>
                                          <p:spTgt spid="3075"/>
                                        </p:tgtEl>
                                        <p:attrNameLst>
                                          <p:attrName>ppt_h</p:attrName>
                                        </p:attrNameLst>
                                      </p:cBhvr>
                                      <p:tavLst>
                                        <p:tav tm="0">
                                          <p:val>
                                            <p:fltVal val="0"/>
                                          </p:val>
                                        </p:tav>
                                        <p:tav tm="100000">
                                          <p:val>
                                            <p:strVal val="#ppt_h"/>
                                          </p:val>
                                        </p:tav>
                                      </p:tavLst>
                                    </p:anim>
                                    <p:anim calcmode="lin" valueType="num">
                                      <p:cBhvr>
                                        <p:cTn id="9" dur="5000" fill="hold"/>
                                        <p:tgtEl>
                                          <p:spTgt spid="3075"/>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307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4343400" y="2905780"/>
            <a:ext cx="4706738" cy="1477328"/>
          </a:xfrm>
          <a:prstGeom prst="rect">
            <a:avLst/>
          </a:prstGeom>
          <a:noFill/>
        </p:spPr>
        <p:txBody>
          <a:bodyPr wrap="none" rtlCol="0">
            <a:spAutoFit/>
          </a:bodyPr>
          <a:lstStyle/>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ENCUADRE Y ANALISIS DEL </a:t>
            </a:r>
          </a:p>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PLAN DE ESTUDIOS 2011, DE </a:t>
            </a:r>
          </a:p>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EDUCACIÓN BÁSICA.</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6" name="Picture 5" descr="2691841924_7d5ac476bb_b.jpg"/>
          <p:cNvPicPr>
            <a:picLocks noChangeAspect="1"/>
          </p:cNvPicPr>
          <p:nvPr/>
        </p:nvPicPr>
        <p:blipFill>
          <a:blip r:embed="rId3" cstate="print"/>
          <a:stretch>
            <a:fillRect/>
          </a:stretch>
        </p:blipFill>
        <p:spPr>
          <a:xfrm>
            <a:off x="1331640" y="116632"/>
            <a:ext cx="2656962" cy="32403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53"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2000" fill="hold"/>
                                        <p:tgtEl>
                                          <p:spTgt spid="6"/>
                                        </p:tgtEl>
                                        <p:attrNameLst>
                                          <p:attrName>ppt_w</p:attrName>
                                        </p:attrNameLst>
                                      </p:cBhvr>
                                      <p:tavLst>
                                        <p:tav tm="0">
                                          <p:val>
                                            <p:fltVal val="0"/>
                                          </p:val>
                                        </p:tav>
                                        <p:tav tm="100000">
                                          <p:val>
                                            <p:strVal val="#ppt_w"/>
                                          </p:val>
                                        </p:tav>
                                      </p:tavLst>
                                    </p:anim>
                                    <p:anim calcmode="lin" valueType="num">
                                      <p:cBhvr>
                                        <p:cTn id="11" dur="2000" fill="hold"/>
                                        <p:tgtEl>
                                          <p:spTgt spid="6"/>
                                        </p:tgtEl>
                                        <p:attrNameLst>
                                          <p:attrName>ppt_h</p:attrName>
                                        </p:attrNameLst>
                                      </p:cBhvr>
                                      <p:tavLst>
                                        <p:tav tm="0">
                                          <p:val>
                                            <p:fltVal val="0"/>
                                          </p:val>
                                        </p:tav>
                                        <p:tav tm="100000">
                                          <p:val>
                                            <p:strVal val="#ppt_h"/>
                                          </p:val>
                                        </p:tav>
                                      </p:tavLst>
                                    </p:anim>
                                    <p:animEffect transition="in" filter="fade">
                                      <p:cBhvr>
                                        <p:cTn id="12" dur="2000"/>
                                        <p:tgtEl>
                                          <p:spTgt spid="6"/>
                                        </p:tgtEl>
                                      </p:cBhvr>
                                    </p:animEffect>
                                  </p:childTnLst>
                                </p:cTn>
                              </p:par>
                            </p:childTnLst>
                          </p:cTn>
                        </p:par>
                        <p:par>
                          <p:cTn id="13" fill="hold">
                            <p:stCondLst>
                              <p:cond delay="2000"/>
                            </p:stCondLst>
                            <p:childTnLst>
                              <p:par>
                                <p:cTn id="14" presetID="6" presetClass="emph" presetSubtype="0" accel="50000" decel="50000" autoRev="1" fill="hold" nodeType="afterEffect">
                                  <p:stCondLst>
                                    <p:cond delay="0"/>
                                  </p:stCondLst>
                                  <p:childTnLst>
                                    <p:animScale>
                                      <p:cBhvr>
                                        <p:cTn id="15" dur="300" fill="hold"/>
                                        <p:tgtEl>
                                          <p:spTgt spid="6"/>
                                        </p:tgtEl>
                                      </p:cBhvr>
                                      <p:by x="95000" y="95000"/>
                                    </p:animScale>
                                  </p:childTnLst>
                                </p:cTn>
                              </p:par>
                            </p:childTnLst>
                          </p:cTn>
                        </p:par>
                        <p:par>
                          <p:cTn id="16" fill="hold">
                            <p:stCondLst>
                              <p:cond delay="2600"/>
                            </p:stCondLst>
                            <p:childTnLst>
                              <p:par>
                                <p:cTn id="17" presetID="6" presetClass="emph" presetSubtype="0" fill="hold" nodeType="afterEffect">
                                  <p:stCondLst>
                                    <p:cond delay="0"/>
                                  </p:stCondLst>
                                  <p:childTnLst>
                                    <p:animScale>
                                      <p:cBhvr>
                                        <p:cTn id="18" dur="2000" fill="hold"/>
                                        <p:tgtEl>
                                          <p:spTgt spid="6"/>
                                        </p:tgtEl>
                                      </p:cBhvr>
                                      <p:by x="50000" y="50000"/>
                                    </p:animScale>
                                  </p:childTnLst>
                                </p:cTn>
                              </p:par>
                              <p:par>
                                <p:cTn id="19" presetID="35" presetClass="path" presetSubtype="0" accel="50000" decel="50000" fill="hold" nodeType="withEffect">
                                  <p:stCondLst>
                                    <p:cond delay="0"/>
                                  </p:stCondLst>
                                  <p:childTnLst>
                                    <p:animMotion origin="layout" path="M 0 2.53469E-6 L -0.2 2.53469E-6 " pathEditMode="relative" rAng="0" ptsTypes="AA">
                                      <p:cBhvr>
                                        <p:cTn id="20" dur="2000" fill="hold"/>
                                        <p:tgtEl>
                                          <p:spTgt spid="6"/>
                                        </p:tgtEl>
                                        <p:attrNameLst>
                                          <p:attrName>ppt_x</p:attrName>
                                          <p:attrName>ppt_y</p:attrName>
                                        </p:attrNameLst>
                                      </p:cBhvr>
                                      <p:rCtr x="-100" y="0"/>
                                    </p:animMotion>
                                  </p:childTnLst>
                                </p:cTn>
                              </p:par>
                              <p:par>
                                <p:cTn id="21" presetID="10" presetClass="entr" presetSubtype="0" fill="hold" grpId="0" nodeType="withEffect">
                                  <p:stCondLst>
                                    <p:cond delay="150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par>
                                <p:cTn id="24" presetID="35" presetClass="path" presetSubtype="0" accel="50000" decel="50000" fill="hold" grpId="1" nodeType="withEffect">
                                  <p:stCondLst>
                                    <p:cond delay="1500"/>
                                  </p:stCondLst>
                                  <p:childTnLst>
                                    <p:animMotion origin="layout" path="M 0 0  L -0.25 0  E" pathEditMode="relative" ptsTypes="">
                                      <p:cBhvr>
                                        <p:cTn id="25" dur="1000" spd="-100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4098" name="Picture 2"/>
          <p:cNvPicPr>
            <a:picLocks noChangeAspect="1" noChangeArrowheads="1"/>
          </p:cNvPicPr>
          <p:nvPr/>
        </p:nvPicPr>
        <p:blipFill>
          <a:blip r:embed="rId3" cstate="print"/>
          <a:srcRect/>
          <a:stretch>
            <a:fillRect/>
          </a:stretch>
        </p:blipFill>
        <p:spPr bwMode="auto">
          <a:xfrm>
            <a:off x="395536" y="476672"/>
            <a:ext cx="8352928" cy="612068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0" fill="hold"/>
                                        <p:tgtEl>
                                          <p:spTgt spid="4098"/>
                                        </p:tgtEl>
                                        <p:attrNameLst>
                                          <p:attrName>ppt_w</p:attrName>
                                        </p:attrNameLst>
                                      </p:cBhvr>
                                      <p:tavLst>
                                        <p:tav tm="0">
                                          <p:val>
                                            <p:fltVal val="0"/>
                                          </p:val>
                                        </p:tav>
                                        <p:tav tm="100000">
                                          <p:val>
                                            <p:strVal val="#ppt_w"/>
                                          </p:val>
                                        </p:tav>
                                      </p:tavLst>
                                    </p:anim>
                                    <p:anim calcmode="lin" valueType="num">
                                      <p:cBhvr>
                                        <p:cTn id="8" dur="5000" fill="hold"/>
                                        <p:tgtEl>
                                          <p:spTgt spid="4098"/>
                                        </p:tgtEl>
                                        <p:attrNameLst>
                                          <p:attrName>ppt_h</p:attrName>
                                        </p:attrNameLst>
                                      </p:cBhvr>
                                      <p:tavLst>
                                        <p:tav tm="0">
                                          <p:val>
                                            <p:fltVal val="0"/>
                                          </p:val>
                                        </p:tav>
                                        <p:tav tm="100000">
                                          <p:val>
                                            <p:strVal val="#ppt_h"/>
                                          </p:val>
                                        </p:tav>
                                      </p:tavLst>
                                    </p:anim>
                                    <p:anim calcmode="lin" valueType="num">
                                      <p:cBhvr>
                                        <p:cTn id="9" dur="5000" fill="hold"/>
                                        <p:tgtEl>
                                          <p:spTgt spid="4098"/>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40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5122" name="Picture 2"/>
          <p:cNvPicPr>
            <a:picLocks noChangeAspect="1" noChangeArrowheads="1"/>
          </p:cNvPicPr>
          <p:nvPr/>
        </p:nvPicPr>
        <p:blipFill>
          <a:blip r:embed="rId3" cstate="print"/>
          <a:srcRect/>
          <a:stretch>
            <a:fillRect/>
          </a:stretch>
        </p:blipFill>
        <p:spPr bwMode="auto">
          <a:xfrm>
            <a:off x="323528" y="404664"/>
            <a:ext cx="8496944" cy="6192688"/>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0" fill="hold"/>
                                        <p:tgtEl>
                                          <p:spTgt spid="5122"/>
                                        </p:tgtEl>
                                        <p:attrNameLst>
                                          <p:attrName>ppt_w</p:attrName>
                                        </p:attrNameLst>
                                      </p:cBhvr>
                                      <p:tavLst>
                                        <p:tav tm="0">
                                          <p:val>
                                            <p:fltVal val="0"/>
                                          </p:val>
                                        </p:tav>
                                        <p:tav tm="100000">
                                          <p:val>
                                            <p:strVal val="#ppt_w"/>
                                          </p:val>
                                        </p:tav>
                                      </p:tavLst>
                                    </p:anim>
                                    <p:anim calcmode="lin" valueType="num">
                                      <p:cBhvr>
                                        <p:cTn id="8" dur="5000" fill="hold"/>
                                        <p:tgtEl>
                                          <p:spTgt spid="5122"/>
                                        </p:tgtEl>
                                        <p:attrNameLst>
                                          <p:attrName>ppt_h</p:attrName>
                                        </p:attrNameLst>
                                      </p:cBhvr>
                                      <p:tavLst>
                                        <p:tav tm="0">
                                          <p:val>
                                            <p:fltVal val="0"/>
                                          </p:val>
                                        </p:tav>
                                        <p:tav tm="100000">
                                          <p:val>
                                            <p:strVal val="#ppt_h"/>
                                          </p:val>
                                        </p:tav>
                                      </p:tavLst>
                                    </p:anim>
                                    <p:anim calcmode="lin" valueType="num">
                                      <p:cBhvr>
                                        <p:cTn id="9" dur="5000" fill="hold"/>
                                        <p:tgtEl>
                                          <p:spTgt spid="512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51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6146" name="Picture 2"/>
          <p:cNvPicPr>
            <a:picLocks noChangeAspect="1" noChangeArrowheads="1"/>
          </p:cNvPicPr>
          <p:nvPr/>
        </p:nvPicPr>
        <p:blipFill>
          <a:blip r:embed="rId3" cstate="print"/>
          <a:srcRect/>
          <a:stretch>
            <a:fillRect/>
          </a:stretch>
        </p:blipFill>
        <p:spPr bwMode="auto">
          <a:xfrm>
            <a:off x="251520" y="188641"/>
            <a:ext cx="8640960" cy="648072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0" fill="hold"/>
                                        <p:tgtEl>
                                          <p:spTgt spid="6146"/>
                                        </p:tgtEl>
                                        <p:attrNameLst>
                                          <p:attrName>ppt_w</p:attrName>
                                        </p:attrNameLst>
                                      </p:cBhvr>
                                      <p:tavLst>
                                        <p:tav tm="0">
                                          <p:val>
                                            <p:fltVal val="0"/>
                                          </p:val>
                                        </p:tav>
                                        <p:tav tm="100000">
                                          <p:val>
                                            <p:strVal val="#ppt_w"/>
                                          </p:val>
                                        </p:tav>
                                      </p:tavLst>
                                    </p:anim>
                                    <p:anim calcmode="lin" valueType="num">
                                      <p:cBhvr>
                                        <p:cTn id="8" dur="5000" fill="hold"/>
                                        <p:tgtEl>
                                          <p:spTgt spid="6146"/>
                                        </p:tgtEl>
                                        <p:attrNameLst>
                                          <p:attrName>ppt_h</p:attrName>
                                        </p:attrNameLst>
                                      </p:cBhvr>
                                      <p:tavLst>
                                        <p:tav tm="0">
                                          <p:val>
                                            <p:fltVal val="0"/>
                                          </p:val>
                                        </p:tav>
                                        <p:tav tm="100000">
                                          <p:val>
                                            <p:strVal val="#ppt_h"/>
                                          </p:val>
                                        </p:tav>
                                      </p:tavLst>
                                    </p:anim>
                                    <p:anim calcmode="lin" valueType="num">
                                      <p:cBhvr>
                                        <p:cTn id="9" dur="5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7170" name="Picture 2"/>
          <p:cNvPicPr>
            <a:picLocks noChangeAspect="1" noChangeArrowheads="1"/>
          </p:cNvPicPr>
          <p:nvPr/>
        </p:nvPicPr>
        <p:blipFill>
          <a:blip r:embed="rId3" cstate="print"/>
          <a:srcRect/>
          <a:stretch>
            <a:fillRect/>
          </a:stretch>
        </p:blipFill>
        <p:spPr bwMode="auto">
          <a:xfrm>
            <a:off x="179512" y="188640"/>
            <a:ext cx="8712968" cy="6552727"/>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0" fill="hold"/>
                                        <p:tgtEl>
                                          <p:spTgt spid="7170"/>
                                        </p:tgtEl>
                                        <p:attrNameLst>
                                          <p:attrName>ppt_w</p:attrName>
                                        </p:attrNameLst>
                                      </p:cBhvr>
                                      <p:tavLst>
                                        <p:tav tm="0">
                                          <p:val>
                                            <p:fltVal val="0"/>
                                          </p:val>
                                        </p:tav>
                                        <p:tav tm="100000">
                                          <p:val>
                                            <p:strVal val="#ppt_w"/>
                                          </p:val>
                                        </p:tav>
                                      </p:tavLst>
                                    </p:anim>
                                    <p:anim calcmode="lin" valueType="num">
                                      <p:cBhvr>
                                        <p:cTn id="8" dur="5000" fill="hold"/>
                                        <p:tgtEl>
                                          <p:spTgt spid="7170"/>
                                        </p:tgtEl>
                                        <p:attrNameLst>
                                          <p:attrName>ppt_h</p:attrName>
                                        </p:attrNameLst>
                                      </p:cBhvr>
                                      <p:tavLst>
                                        <p:tav tm="0">
                                          <p:val>
                                            <p:fltVal val="0"/>
                                          </p:val>
                                        </p:tav>
                                        <p:tav tm="100000">
                                          <p:val>
                                            <p:strVal val="#ppt_h"/>
                                          </p:val>
                                        </p:tav>
                                      </p:tavLst>
                                    </p:anim>
                                    <p:anim calcmode="lin" valueType="num">
                                      <p:cBhvr>
                                        <p:cTn id="9" dur="5000" fill="hold"/>
                                        <p:tgtEl>
                                          <p:spTgt spid="7170"/>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717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8194" name="Picture 2"/>
          <p:cNvPicPr>
            <a:picLocks noChangeAspect="1" noChangeArrowheads="1"/>
          </p:cNvPicPr>
          <p:nvPr/>
        </p:nvPicPr>
        <p:blipFill>
          <a:blip r:embed="rId3" cstate="print"/>
          <a:srcRect/>
          <a:stretch>
            <a:fillRect/>
          </a:stretch>
        </p:blipFill>
        <p:spPr bwMode="auto">
          <a:xfrm>
            <a:off x="251520" y="188640"/>
            <a:ext cx="8568951" cy="648072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0" fill="hold"/>
                                        <p:tgtEl>
                                          <p:spTgt spid="8194"/>
                                        </p:tgtEl>
                                        <p:attrNameLst>
                                          <p:attrName>ppt_w</p:attrName>
                                        </p:attrNameLst>
                                      </p:cBhvr>
                                      <p:tavLst>
                                        <p:tav tm="0">
                                          <p:val>
                                            <p:fltVal val="0"/>
                                          </p:val>
                                        </p:tav>
                                        <p:tav tm="100000">
                                          <p:val>
                                            <p:strVal val="#ppt_w"/>
                                          </p:val>
                                        </p:tav>
                                      </p:tavLst>
                                    </p:anim>
                                    <p:anim calcmode="lin" valueType="num">
                                      <p:cBhvr>
                                        <p:cTn id="8" dur="5000" fill="hold"/>
                                        <p:tgtEl>
                                          <p:spTgt spid="8194"/>
                                        </p:tgtEl>
                                        <p:attrNameLst>
                                          <p:attrName>ppt_h</p:attrName>
                                        </p:attrNameLst>
                                      </p:cBhvr>
                                      <p:tavLst>
                                        <p:tav tm="0">
                                          <p:val>
                                            <p:fltVal val="0"/>
                                          </p:val>
                                        </p:tav>
                                        <p:tav tm="100000">
                                          <p:val>
                                            <p:strVal val="#ppt_h"/>
                                          </p:val>
                                        </p:tav>
                                      </p:tavLst>
                                    </p:anim>
                                    <p:anim calcmode="lin" valueType="num">
                                      <p:cBhvr>
                                        <p:cTn id="9" dur="5000" fill="hold"/>
                                        <p:tgtEl>
                                          <p:spTgt spid="8194"/>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819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9218" name="Picture 2"/>
          <p:cNvPicPr>
            <a:picLocks noChangeAspect="1" noChangeArrowheads="1"/>
          </p:cNvPicPr>
          <p:nvPr/>
        </p:nvPicPr>
        <p:blipFill>
          <a:blip r:embed="rId3" cstate="print"/>
          <a:srcRect/>
          <a:stretch>
            <a:fillRect/>
          </a:stretch>
        </p:blipFill>
        <p:spPr bwMode="auto">
          <a:xfrm>
            <a:off x="251520" y="188640"/>
            <a:ext cx="8640960" cy="6336704"/>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0" fill="hold"/>
                                        <p:tgtEl>
                                          <p:spTgt spid="9218"/>
                                        </p:tgtEl>
                                        <p:attrNameLst>
                                          <p:attrName>ppt_w</p:attrName>
                                        </p:attrNameLst>
                                      </p:cBhvr>
                                      <p:tavLst>
                                        <p:tav tm="0">
                                          <p:val>
                                            <p:fltVal val="0"/>
                                          </p:val>
                                        </p:tav>
                                        <p:tav tm="100000">
                                          <p:val>
                                            <p:strVal val="#ppt_w"/>
                                          </p:val>
                                        </p:tav>
                                      </p:tavLst>
                                    </p:anim>
                                    <p:anim calcmode="lin" valueType="num">
                                      <p:cBhvr>
                                        <p:cTn id="8" dur="5000" fill="hold"/>
                                        <p:tgtEl>
                                          <p:spTgt spid="9218"/>
                                        </p:tgtEl>
                                        <p:attrNameLst>
                                          <p:attrName>ppt_h</p:attrName>
                                        </p:attrNameLst>
                                      </p:cBhvr>
                                      <p:tavLst>
                                        <p:tav tm="0">
                                          <p:val>
                                            <p:fltVal val="0"/>
                                          </p:val>
                                        </p:tav>
                                        <p:tav tm="100000">
                                          <p:val>
                                            <p:strVal val="#ppt_h"/>
                                          </p:val>
                                        </p:tav>
                                      </p:tavLst>
                                    </p:anim>
                                    <p:anim calcmode="lin" valueType="num">
                                      <p:cBhvr>
                                        <p:cTn id="9" dur="5000" fill="hold"/>
                                        <p:tgtEl>
                                          <p:spTgt spid="9218"/>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921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0242" name="Picture 2"/>
          <p:cNvPicPr>
            <a:picLocks noChangeAspect="1" noChangeArrowheads="1"/>
          </p:cNvPicPr>
          <p:nvPr/>
        </p:nvPicPr>
        <p:blipFill>
          <a:blip r:embed="rId3" cstate="print"/>
          <a:srcRect/>
          <a:stretch>
            <a:fillRect/>
          </a:stretch>
        </p:blipFill>
        <p:spPr bwMode="auto">
          <a:xfrm>
            <a:off x="251520" y="260648"/>
            <a:ext cx="8712968" cy="6408712"/>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0" fill="hold"/>
                                        <p:tgtEl>
                                          <p:spTgt spid="10242"/>
                                        </p:tgtEl>
                                        <p:attrNameLst>
                                          <p:attrName>ppt_w</p:attrName>
                                        </p:attrNameLst>
                                      </p:cBhvr>
                                      <p:tavLst>
                                        <p:tav tm="0">
                                          <p:val>
                                            <p:fltVal val="0"/>
                                          </p:val>
                                        </p:tav>
                                        <p:tav tm="100000">
                                          <p:val>
                                            <p:strVal val="#ppt_w"/>
                                          </p:val>
                                        </p:tav>
                                      </p:tavLst>
                                    </p:anim>
                                    <p:anim calcmode="lin" valueType="num">
                                      <p:cBhvr>
                                        <p:cTn id="8" dur="5000" fill="hold"/>
                                        <p:tgtEl>
                                          <p:spTgt spid="10242"/>
                                        </p:tgtEl>
                                        <p:attrNameLst>
                                          <p:attrName>ppt_h</p:attrName>
                                        </p:attrNameLst>
                                      </p:cBhvr>
                                      <p:tavLst>
                                        <p:tav tm="0">
                                          <p:val>
                                            <p:fltVal val="0"/>
                                          </p:val>
                                        </p:tav>
                                        <p:tav tm="100000">
                                          <p:val>
                                            <p:strVal val="#ppt_h"/>
                                          </p:val>
                                        </p:tav>
                                      </p:tavLst>
                                    </p:anim>
                                    <p:anim calcmode="lin" valueType="num">
                                      <p:cBhvr>
                                        <p:cTn id="9" dur="5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1266" name="Picture 2"/>
          <p:cNvPicPr>
            <a:picLocks noChangeAspect="1" noChangeArrowheads="1"/>
          </p:cNvPicPr>
          <p:nvPr/>
        </p:nvPicPr>
        <p:blipFill>
          <a:blip r:embed="rId3" cstate="print"/>
          <a:srcRect/>
          <a:stretch>
            <a:fillRect/>
          </a:stretch>
        </p:blipFill>
        <p:spPr bwMode="auto">
          <a:xfrm>
            <a:off x="251520" y="188640"/>
            <a:ext cx="8568952" cy="648072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0" fill="hold"/>
                                        <p:tgtEl>
                                          <p:spTgt spid="11266"/>
                                        </p:tgtEl>
                                        <p:attrNameLst>
                                          <p:attrName>ppt_w</p:attrName>
                                        </p:attrNameLst>
                                      </p:cBhvr>
                                      <p:tavLst>
                                        <p:tav tm="0">
                                          <p:val>
                                            <p:fltVal val="0"/>
                                          </p:val>
                                        </p:tav>
                                        <p:tav tm="100000">
                                          <p:val>
                                            <p:strVal val="#ppt_w"/>
                                          </p:val>
                                        </p:tav>
                                      </p:tavLst>
                                    </p:anim>
                                    <p:anim calcmode="lin" valueType="num">
                                      <p:cBhvr>
                                        <p:cTn id="8" dur="5000" fill="hold"/>
                                        <p:tgtEl>
                                          <p:spTgt spid="11266"/>
                                        </p:tgtEl>
                                        <p:attrNameLst>
                                          <p:attrName>ppt_h</p:attrName>
                                        </p:attrNameLst>
                                      </p:cBhvr>
                                      <p:tavLst>
                                        <p:tav tm="0">
                                          <p:val>
                                            <p:fltVal val="0"/>
                                          </p:val>
                                        </p:tav>
                                        <p:tav tm="100000">
                                          <p:val>
                                            <p:strVal val="#ppt_h"/>
                                          </p:val>
                                        </p:tav>
                                      </p:tavLst>
                                    </p:anim>
                                    <p:anim calcmode="lin" valueType="num">
                                      <p:cBhvr>
                                        <p:cTn id="9" dur="5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2290" name="Picture 2"/>
          <p:cNvPicPr>
            <a:picLocks noChangeAspect="1" noChangeArrowheads="1"/>
          </p:cNvPicPr>
          <p:nvPr/>
        </p:nvPicPr>
        <p:blipFill>
          <a:blip r:embed="rId3" cstate="print"/>
          <a:srcRect/>
          <a:stretch>
            <a:fillRect/>
          </a:stretch>
        </p:blipFill>
        <p:spPr bwMode="auto">
          <a:xfrm>
            <a:off x="251520" y="260648"/>
            <a:ext cx="8496944" cy="648072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0" fill="hold"/>
                                        <p:tgtEl>
                                          <p:spTgt spid="12290"/>
                                        </p:tgtEl>
                                        <p:attrNameLst>
                                          <p:attrName>ppt_w</p:attrName>
                                        </p:attrNameLst>
                                      </p:cBhvr>
                                      <p:tavLst>
                                        <p:tav tm="0">
                                          <p:val>
                                            <p:fltVal val="0"/>
                                          </p:val>
                                        </p:tav>
                                        <p:tav tm="100000">
                                          <p:val>
                                            <p:strVal val="#ppt_w"/>
                                          </p:val>
                                        </p:tav>
                                      </p:tavLst>
                                    </p:anim>
                                    <p:anim calcmode="lin" valueType="num">
                                      <p:cBhvr>
                                        <p:cTn id="8" dur="5000" fill="hold"/>
                                        <p:tgtEl>
                                          <p:spTgt spid="12290"/>
                                        </p:tgtEl>
                                        <p:attrNameLst>
                                          <p:attrName>ppt_h</p:attrName>
                                        </p:attrNameLst>
                                      </p:cBhvr>
                                      <p:tavLst>
                                        <p:tav tm="0">
                                          <p:val>
                                            <p:fltVal val="0"/>
                                          </p:val>
                                        </p:tav>
                                        <p:tav tm="100000">
                                          <p:val>
                                            <p:strVal val="#ppt_h"/>
                                          </p:val>
                                        </p:tav>
                                      </p:tavLst>
                                    </p:anim>
                                    <p:anim calcmode="lin" valueType="num">
                                      <p:cBhvr>
                                        <p:cTn id="9" dur="5000" fill="hold"/>
                                        <p:tgtEl>
                                          <p:spTgt spid="12290"/>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3314" name="Picture 2"/>
          <p:cNvPicPr>
            <a:picLocks noChangeAspect="1" noChangeArrowheads="1"/>
          </p:cNvPicPr>
          <p:nvPr/>
        </p:nvPicPr>
        <p:blipFill>
          <a:blip r:embed="rId3" cstate="print"/>
          <a:srcRect/>
          <a:stretch>
            <a:fillRect/>
          </a:stretch>
        </p:blipFill>
        <p:spPr bwMode="auto">
          <a:xfrm>
            <a:off x="251520" y="188640"/>
            <a:ext cx="8640959" cy="6480720"/>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0" fill="hold"/>
                                        <p:tgtEl>
                                          <p:spTgt spid="13314"/>
                                        </p:tgtEl>
                                        <p:attrNameLst>
                                          <p:attrName>ppt_w</p:attrName>
                                        </p:attrNameLst>
                                      </p:cBhvr>
                                      <p:tavLst>
                                        <p:tav tm="0">
                                          <p:val>
                                            <p:fltVal val="0"/>
                                          </p:val>
                                        </p:tav>
                                        <p:tav tm="100000">
                                          <p:val>
                                            <p:strVal val="#ppt_w"/>
                                          </p:val>
                                        </p:tav>
                                      </p:tavLst>
                                    </p:anim>
                                    <p:anim calcmode="lin" valueType="num">
                                      <p:cBhvr>
                                        <p:cTn id="8" dur="5000" fill="hold"/>
                                        <p:tgtEl>
                                          <p:spTgt spid="13314"/>
                                        </p:tgtEl>
                                        <p:attrNameLst>
                                          <p:attrName>ppt_h</p:attrName>
                                        </p:attrNameLst>
                                      </p:cBhvr>
                                      <p:tavLst>
                                        <p:tav tm="0">
                                          <p:val>
                                            <p:fltVal val="0"/>
                                          </p:val>
                                        </p:tav>
                                        <p:tav tm="100000">
                                          <p:val>
                                            <p:strVal val="#ppt_h"/>
                                          </p:val>
                                        </p:tav>
                                      </p:tavLst>
                                    </p:anim>
                                    <p:anim calcmode="lin" valueType="num">
                                      <p:cBhvr>
                                        <p:cTn id="9" dur="5000" fill="hold"/>
                                        <p:tgtEl>
                                          <p:spTgt spid="13314"/>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33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467544" y="332656"/>
            <a:ext cx="8136904" cy="501675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MX" sz="1600" dirty="0" smtClean="0">
                <a:latin typeface="Arial" pitchFamily="34" charset="0"/>
                <a:cs typeface="Arial" pitchFamily="34" charset="0"/>
              </a:rPr>
              <a:t>Con la promulgación del Artículo Tercero Constitucional en 1917 y la creación de la</a:t>
            </a:r>
          </a:p>
          <a:p>
            <a:r>
              <a:rPr lang="es-MX" sz="1600" dirty="0" smtClean="0">
                <a:latin typeface="Arial" pitchFamily="34" charset="0"/>
                <a:cs typeface="Arial" pitchFamily="34" charset="0"/>
              </a:rPr>
              <a:t>Secretaría de Educación Pública en 1921, la educación y el sistema educativo se</a:t>
            </a:r>
          </a:p>
          <a:p>
            <a:r>
              <a:rPr lang="es-MX" sz="1600" dirty="0" smtClean="0">
                <a:latin typeface="Arial" pitchFamily="34" charset="0"/>
                <a:cs typeface="Arial" pitchFamily="34" charset="0"/>
              </a:rPr>
              <a:t>consolidaron como un motor poderoso y constante para el desarrollo de la sociedad</a:t>
            </a:r>
          </a:p>
          <a:p>
            <a:r>
              <a:rPr lang="es-MX" sz="1600" dirty="0" smtClean="0">
                <a:latin typeface="Arial" pitchFamily="34" charset="0"/>
                <a:cs typeface="Arial" pitchFamily="34" charset="0"/>
              </a:rPr>
              <a:t>mexicana.</a:t>
            </a:r>
            <a:r>
              <a:rPr lang="es-MX" sz="1600" dirty="0" smtClean="0"/>
              <a:t> </a:t>
            </a:r>
          </a:p>
          <a:p>
            <a:r>
              <a:rPr lang="es-MX" sz="1600" dirty="0" smtClean="0">
                <a:latin typeface="Arial" pitchFamily="34" charset="0"/>
                <a:cs typeface="Arial" pitchFamily="34" charset="0"/>
              </a:rPr>
              <a:t>En este contexto, el sistema educativo moviliza recursos e iniciativas del sector público</a:t>
            </a:r>
          </a:p>
          <a:p>
            <a:r>
              <a:rPr lang="es-MX" sz="1600" dirty="0" smtClean="0">
                <a:latin typeface="Arial" pitchFamily="34" charset="0"/>
                <a:cs typeface="Arial" pitchFamily="34" charset="0"/>
              </a:rPr>
              <a:t>y de la sociedad para dar a la educación una orientación firme hacia la consecución de</a:t>
            </a:r>
          </a:p>
          <a:p>
            <a:r>
              <a:rPr lang="es-MX" sz="1600" dirty="0" smtClean="0">
                <a:latin typeface="Arial" pitchFamily="34" charset="0"/>
                <a:cs typeface="Arial" pitchFamily="34" charset="0"/>
              </a:rPr>
              <a:t>condiciones propicias de equidad y calidad, particularmente en el ámbito de la Educación Básica, e instala sinergias que favorecen las oportunidades de desarrollo individual y social, para el presente y el futuro del país. </a:t>
            </a:r>
          </a:p>
          <a:p>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En este sentido, hay referentes internacionales aceptados como pertinentes y valiosos</a:t>
            </a:r>
          </a:p>
          <a:p>
            <a:r>
              <a:rPr lang="es-MX" sz="1600" dirty="0" smtClean="0">
                <a:latin typeface="Arial" pitchFamily="34" charset="0"/>
                <a:cs typeface="Arial" pitchFamily="34" charset="0"/>
              </a:rPr>
              <a:t>acerca de la educación, sus procesos y resultados, que es necesario tener en cuenta en todo esfuerzo de avance o mejora que se aplique en el sistema educativo nacional. </a:t>
            </a:r>
          </a:p>
          <a:p>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La escuela debe favorecer la conciencia de vivir en un entorno internacional insoslayable: intenso en sus desafíos y generoso en sus oportunidades.</a:t>
            </a:r>
          </a:p>
          <a:p>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 También precisa fomentar en los alumnos el amor a la Patria y su compromiso de consolidar a México como una nación multicultural, plurilingüe, democrática, solidaria y próspera en el siglo XXI.</a:t>
            </a:r>
            <a:endParaRPr lang="es-ES" sz="1600" b="1" i="1" dirty="0">
              <a:solidFill>
                <a:prstClr val="black">
                  <a:lumMod val="75000"/>
                  <a:lumOff val="25000"/>
                </a:prstClr>
              </a:solidFill>
              <a:effectLst>
                <a:reflection blurRad="6350" stA="55000" endA="300" endPos="455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2"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2"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4338" name="Picture 2"/>
          <p:cNvPicPr>
            <a:picLocks noChangeAspect="1" noChangeArrowheads="1"/>
          </p:cNvPicPr>
          <p:nvPr/>
        </p:nvPicPr>
        <p:blipFill>
          <a:blip r:embed="rId3" cstate="print"/>
          <a:srcRect/>
          <a:stretch>
            <a:fillRect/>
          </a:stretch>
        </p:blipFill>
        <p:spPr bwMode="auto">
          <a:xfrm>
            <a:off x="179512" y="548680"/>
            <a:ext cx="8712968" cy="6192688"/>
          </a:xfrm>
          <a:prstGeom prst="rect">
            <a:avLst/>
          </a:prstGeom>
          <a:noFill/>
          <a:ln w="9525">
            <a:noFill/>
            <a:miter lim="800000"/>
            <a:headEnd/>
            <a:tailEnd/>
          </a:ln>
        </p:spPr>
      </p:pic>
      <p:sp>
        <p:nvSpPr>
          <p:cNvPr id="9" name="8 CuadroTexto"/>
          <p:cNvSpPr txBox="1"/>
          <p:nvPr/>
        </p:nvSpPr>
        <p:spPr>
          <a:xfrm>
            <a:off x="611560" y="260648"/>
            <a:ext cx="7416824" cy="369332"/>
          </a:xfrm>
          <a:prstGeom prst="rect">
            <a:avLst/>
          </a:prstGeom>
          <a:noFill/>
        </p:spPr>
        <p:txBody>
          <a:bodyPr wrap="square" rtlCol="0">
            <a:spAutoFit/>
          </a:bodyPr>
          <a:lstStyle/>
          <a:p>
            <a:r>
              <a:rPr lang="es-MX" dirty="0" smtClean="0"/>
              <a:t>ESCUELAS DE MEDIO TIEMPO</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p:val>
                                            <p:strVal val="#ppt_w*0.05"/>
                                          </p:val>
                                        </p:tav>
                                        <p:tav tm="100000">
                                          <p:val>
                                            <p:strVal val="#ppt_w"/>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anim calcmode="lin" valueType="num">
                                      <p:cBhvr>
                                        <p:cTn id="9" dur="5000" fill="hold"/>
                                        <p:tgtEl>
                                          <p:spTgt spid="9"/>
                                        </p:tgtEl>
                                        <p:attrNameLst>
                                          <p:attrName>ppt_x</p:attrName>
                                        </p:attrNameLst>
                                      </p:cBhvr>
                                      <p:tavLst>
                                        <p:tav tm="0">
                                          <p:val>
                                            <p:strVal val="#ppt_x-.2"/>
                                          </p:val>
                                        </p:tav>
                                        <p:tav tm="100000">
                                          <p:val>
                                            <p:strVal val="#ppt_x"/>
                                          </p:val>
                                        </p:tav>
                                      </p:tavLst>
                                    </p:anim>
                                    <p:anim calcmode="lin" valueType="num">
                                      <p:cBhvr>
                                        <p:cTn id="10" dur="5000" fill="hold"/>
                                        <p:tgtEl>
                                          <p:spTgt spid="9"/>
                                        </p:tgtEl>
                                        <p:attrNameLst>
                                          <p:attrName>ppt_y</p:attrName>
                                        </p:attrNameLst>
                                      </p:cBhvr>
                                      <p:tavLst>
                                        <p:tav tm="0">
                                          <p:val>
                                            <p:strVal val="#ppt_y"/>
                                          </p:val>
                                        </p:tav>
                                        <p:tav tm="100000">
                                          <p:val>
                                            <p:strVal val="#ppt_y"/>
                                          </p:val>
                                        </p:tav>
                                      </p:tavLst>
                                    </p:anim>
                                    <p:animEffect transition="in" filter="fade">
                                      <p:cBhvr>
                                        <p:cTn id="11" dur="5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14338"/>
                                        </p:tgtEl>
                                        <p:attrNameLst>
                                          <p:attrName>style.visibility</p:attrName>
                                        </p:attrNameLst>
                                      </p:cBhvr>
                                      <p:to>
                                        <p:strVal val="visible"/>
                                      </p:to>
                                    </p:set>
                                    <p:anim calcmode="lin" valueType="num">
                                      <p:cBhvr>
                                        <p:cTn id="16" dur="5000" fill="hold"/>
                                        <p:tgtEl>
                                          <p:spTgt spid="14338"/>
                                        </p:tgtEl>
                                        <p:attrNameLst>
                                          <p:attrName>ppt_w</p:attrName>
                                        </p:attrNameLst>
                                      </p:cBhvr>
                                      <p:tavLst>
                                        <p:tav tm="0">
                                          <p:val>
                                            <p:fltVal val="0"/>
                                          </p:val>
                                        </p:tav>
                                        <p:tav tm="100000">
                                          <p:val>
                                            <p:strVal val="#ppt_w"/>
                                          </p:val>
                                        </p:tav>
                                      </p:tavLst>
                                    </p:anim>
                                    <p:anim calcmode="lin" valueType="num">
                                      <p:cBhvr>
                                        <p:cTn id="17" dur="5000" fill="hold"/>
                                        <p:tgtEl>
                                          <p:spTgt spid="14338"/>
                                        </p:tgtEl>
                                        <p:attrNameLst>
                                          <p:attrName>ppt_h</p:attrName>
                                        </p:attrNameLst>
                                      </p:cBhvr>
                                      <p:tavLst>
                                        <p:tav tm="0">
                                          <p:val>
                                            <p:fltVal val="0"/>
                                          </p:val>
                                        </p:tav>
                                        <p:tav tm="100000">
                                          <p:val>
                                            <p:strVal val="#ppt_h"/>
                                          </p:val>
                                        </p:tav>
                                      </p:tavLst>
                                    </p:anim>
                                    <p:anim calcmode="lin" valueType="num">
                                      <p:cBhvr>
                                        <p:cTn id="18" dur="5000" fill="hold"/>
                                        <p:tgtEl>
                                          <p:spTgt spid="14338"/>
                                        </p:tgtEl>
                                        <p:attrNameLst>
                                          <p:attrName>ppt_x</p:attrName>
                                        </p:attrNameLst>
                                      </p:cBhvr>
                                      <p:tavLst>
                                        <p:tav tm="0" fmla="#ppt_x+(cos(-2*pi*(1-$))*-#ppt_x-sin(-2*pi*(1-$))*(1-#ppt_y))*(1-$)">
                                          <p:val>
                                            <p:fltVal val="0"/>
                                          </p:val>
                                        </p:tav>
                                        <p:tav tm="100000">
                                          <p:val>
                                            <p:fltVal val="1"/>
                                          </p:val>
                                        </p:tav>
                                      </p:tavLst>
                                    </p:anim>
                                    <p:anim calcmode="lin" valueType="num">
                                      <p:cBhvr>
                                        <p:cTn id="19" dur="5000" fill="hold"/>
                                        <p:tgtEl>
                                          <p:spTgt spid="1433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4" name="Picture 3"/>
          <p:cNvPicPr>
            <a:picLocks noChangeAspect="1" noChangeArrowheads="1"/>
          </p:cNvPicPr>
          <p:nvPr/>
        </p:nvPicPr>
        <p:blipFill>
          <a:blip r:embed="rId3" cstate="print"/>
          <a:srcRect/>
          <a:stretch>
            <a:fillRect/>
          </a:stretch>
        </p:blipFill>
        <p:spPr bwMode="auto">
          <a:xfrm>
            <a:off x="251520" y="332656"/>
            <a:ext cx="8568952" cy="6264696"/>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fltVal val="0"/>
                                          </p:val>
                                        </p:tav>
                                        <p:tav tm="100000">
                                          <p:val>
                                            <p:strVal val="#ppt_w"/>
                                          </p:val>
                                        </p:tav>
                                      </p:tavLst>
                                    </p:anim>
                                    <p:anim calcmode="lin" valueType="num">
                                      <p:cBhvr>
                                        <p:cTn id="8" dur="5000" fill="hold"/>
                                        <p:tgtEl>
                                          <p:spTgt spid="4"/>
                                        </p:tgtEl>
                                        <p:attrNameLst>
                                          <p:attrName>ppt_h</p:attrName>
                                        </p:attrNameLst>
                                      </p:cBhvr>
                                      <p:tavLst>
                                        <p:tav tm="0">
                                          <p:val>
                                            <p:fltVal val="0"/>
                                          </p:val>
                                        </p:tav>
                                        <p:tav tm="100000">
                                          <p:val>
                                            <p:strVal val="#ppt_h"/>
                                          </p:val>
                                        </p:tav>
                                      </p:tavLst>
                                    </p:anim>
                                    <p:anim calcmode="lin" valueType="num">
                                      <p:cBhvr>
                                        <p:cTn id="9" dur="5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5362" name="Picture 2"/>
          <p:cNvPicPr>
            <a:picLocks noChangeAspect="1" noChangeArrowheads="1"/>
          </p:cNvPicPr>
          <p:nvPr/>
        </p:nvPicPr>
        <p:blipFill>
          <a:blip r:embed="rId3" cstate="print"/>
          <a:srcRect/>
          <a:stretch>
            <a:fillRect/>
          </a:stretch>
        </p:blipFill>
        <p:spPr bwMode="auto">
          <a:xfrm>
            <a:off x="251520" y="332656"/>
            <a:ext cx="8640959" cy="6264696"/>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0" fill="hold"/>
                                        <p:tgtEl>
                                          <p:spTgt spid="15362"/>
                                        </p:tgtEl>
                                        <p:attrNameLst>
                                          <p:attrName>ppt_w</p:attrName>
                                        </p:attrNameLst>
                                      </p:cBhvr>
                                      <p:tavLst>
                                        <p:tav tm="0">
                                          <p:val>
                                            <p:fltVal val="0"/>
                                          </p:val>
                                        </p:tav>
                                        <p:tav tm="100000">
                                          <p:val>
                                            <p:strVal val="#ppt_w"/>
                                          </p:val>
                                        </p:tav>
                                      </p:tavLst>
                                    </p:anim>
                                    <p:anim calcmode="lin" valueType="num">
                                      <p:cBhvr>
                                        <p:cTn id="8" dur="5000" fill="hold"/>
                                        <p:tgtEl>
                                          <p:spTgt spid="15362"/>
                                        </p:tgtEl>
                                        <p:attrNameLst>
                                          <p:attrName>ppt_h</p:attrName>
                                        </p:attrNameLst>
                                      </p:cBhvr>
                                      <p:tavLst>
                                        <p:tav tm="0">
                                          <p:val>
                                            <p:fltVal val="0"/>
                                          </p:val>
                                        </p:tav>
                                        <p:tav tm="100000">
                                          <p:val>
                                            <p:strVal val="#ppt_h"/>
                                          </p:val>
                                        </p:tav>
                                      </p:tavLst>
                                    </p:anim>
                                    <p:anim calcmode="lin" valueType="num">
                                      <p:cBhvr>
                                        <p:cTn id="9" dur="5000" fill="hold"/>
                                        <p:tgtEl>
                                          <p:spTgt spid="1536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536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6386" name="Picture 2"/>
          <p:cNvPicPr>
            <a:picLocks noChangeAspect="1" noChangeArrowheads="1"/>
          </p:cNvPicPr>
          <p:nvPr/>
        </p:nvPicPr>
        <p:blipFill>
          <a:blip r:embed="rId3" cstate="print"/>
          <a:srcRect/>
          <a:stretch>
            <a:fillRect/>
          </a:stretch>
        </p:blipFill>
        <p:spPr bwMode="auto">
          <a:xfrm>
            <a:off x="251520" y="260649"/>
            <a:ext cx="8712968" cy="6408712"/>
          </a:xfrm>
          <a:prstGeom prst="rect">
            <a:avLst/>
          </a:prstGeom>
          <a:noFill/>
          <a:ln w="9525">
            <a:no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0" fill="hold"/>
                                        <p:tgtEl>
                                          <p:spTgt spid="16386"/>
                                        </p:tgtEl>
                                        <p:attrNameLst>
                                          <p:attrName>ppt_w</p:attrName>
                                        </p:attrNameLst>
                                      </p:cBhvr>
                                      <p:tavLst>
                                        <p:tav tm="0">
                                          <p:val>
                                            <p:fltVal val="0"/>
                                          </p:val>
                                        </p:tav>
                                        <p:tav tm="100000">
                                          <p:val>
                                            <p:strVal val="#ppt_w"/>
                                          </p:val>
                                        </p:tav>
                                      </p:tavLst>
                                    </p:anim>
                                    <p:anim calcmode="lin" valueType="num">
                                      <p:cBhvr>
                                        <p:cTn id="8" dur="5000" fill="hold"/>
                                        <p:tgtEl>
                                          <p:spTgt spid="16386"/>
                                        </p:tgtEl>
                                        <p:attrNameLst>
                                          <p:attrName>ppt_h</p:attrName>
                                        </p:attrNameLst>
                                      </p:cBhvr>
                                      <p:tavLst>
                                        <p:tav tm="0">
                                          <p:val>
                                            <p:fltVal val="0"/>
                                          </p:val>
                                        </p:tav>
                                        <p:tav tm="100000">
                                          <p:val>
                                            <p:strVal val="#ppt_h"/>
                                          </p:val>
                                        </p:tav>
                                      </p:tavLst>
                                    </p:anim>
                                    <p:anim calcmode="lin" valueType="num">
                                      <p:cBhvr>
                                        <p:cTn id="9" dur="5000" fill="hold"/>
                                        <p:tgtEl>
                                          <p:spTgt spid="16386"/>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1638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395536" y="332656"/>
            <a:ext cx="8424936" cy="1077218"/>
          </a:xfrm>
          <a:prstGeom prst="rect">
            <a:avLst/>
          </a:prstGeom>
          <a:noFill/>
        </p:spPr>
        <p:txBody>
          <a:bodyPr wrap="square" rtlCol="0">
            <a:spAutoFit/>
          </a:bodyPr>
          <a:lstStyle/>
          <a:p>
            <a:r>
              <a:rPr lang="es-MX" sz="3200" dirty="0" smtClean="0"/>
              <a:t>9. </a:t>
            </a:r>
            <a:r>
              <a:rPr lang="es-MX" sz="3200" dirty="0" smtClean="0"/>
              <a:t>Estándares Curriculares y </a:t>
            </a:r>
            <a:r>
              <a:rPr lang="es-MX" sz="3200" dirty="0" smtClean="0"/>
              <a:t>aprendizajes </a:t>
            </a:r>
            <a:r>
              <a:rPr lang="es-MX" sz="3200" dirty="0" smtClean="0"/>
              <a:t>esperados.</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17410" name="Picture 2"/>
          <p:cNvPicPr>
            <a:picLocks noChangeAspect="1" noChangeArrowheads="1"/>
          </p:cNvPicPr>
          <p:nvPr/>
        </p:nvPicPr>
        <p:blipFill>
          <a:blip r:embed="rId3" cstate="print"/>
          <a:srcRect/>
          <a:stretch>
            <a:fillRect/>
          </a:stretch>
        </p:blipFill>
        <p:spPr bwMode="auto">
          <a:xfrm>
            <a:off x="323528" y="1484784"/>
            <a:ext cx="8496944" cy="4968552"/>
          </a:xfrm>
          <a:prstGeom prst="rect">
            <a:avLst/>
          </a:prstGeom>
          <a:noFill/>
          <a:ln w="76200">
            <a:solidFill>
              <a:srgbClr val="7030A0"/>
            </a:solid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fade">
                                      <p:cBhvr>
                                        <p:cTn id="14" dur="5000"/>
                                        <p:tgtEl>
                                          <p:spTgt spid="17410"/>
                                        </p:tgtEl>
                                      </p:cBhvr>
                                    </p:animEffect>
                                    <p:anim calcmode="lin" valueType="num">
                                      <p:cBhvr>
                                        <p:cTn id="15" dur="5000" fill="hold"/>
                                        <p:tgtEl>
                                          <p:spTgt spid="17410"/>
                                        </p:tgtEl>
                                        <p:attrNameLst>
                                          <p:attrName>style.rotation</p:attrName>
                                        </p:attrNameLst>
                                      </p:cBhvr>
                                      <p:tavLst>
                                        <p:tav tm="0">
                                          <p:val>
                                            <p:fltVal val="720"/>
                                          </p:val>
                                        </p:tav>
                                        <p:tav tm="100000">
                                          <p:val>
                                            <p:fltVal val="0"/>
                                          </p:val>
                                        </p:tav>
                                      </p:tavLst>
                                    </p:anim>
                                    <p:anim calcmode="lin" valueType="num">
                                      <p:cBhvr>
                                        <p:cTn id="16" dur="5000" fill="hold"/>
                                        <p:tgtEl>
                                          <p:spTgt spid="17410"/>
                                        </p:tgtEl>
                                        <p:attrNameLst>
                                          <p:attrName>ppt_h</p:attrName>
                                        </p:attrNameLst>
                                      </p:cBhvr>
                                      <p:tavLst>
                                        <p:tav tm="0">
                                          <p:val>
                                            <p:fltVal val="0"/>
                                          </p:val>
                                        </p:tav>
                                        <p:tav tm="100000">
                                          <p:val>
                                            <p:strVal val="#ppt_h"/>
                                          </p:val>
                                        </p:tav>
                                      </p:tavLst>
                                    </p:anim>
                                    <p:anim calcmode="lin" valueType="num">
                                      <p:cBhvr>
                                        <p:cTn id="17" dur="5000" fill="hold"/>
                                        <p:tgtEl>
                                          <p:spTgt spid="174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18434" name="Picture 2"/>
          <p:cNvPicPr>
            <a:picLocks noChangeAspect="1" noChangeArrowheads="1"/>
          </p:cNvPicPr>
          <p:nvPr/>
        </p:nvPicPr>
        <p:blipFill>
          <a:blip r:embed="rId3" cstate="print"/>
          <a:srcRect/>
          <a:stretch>
            <a:fillRect/>
          </a:stretch>
        </p:blipFill>
        <p:spPr bwMode="auto">
          <a:xfrm>
            <a:off x="251520" y="404664"/>
            <a:ext cx="8424936" cy="6192687"/>
          </a:xfrm>
          <a:prstGeom prst="rect">
            <a:avLst/>
          </a:prstGeom>
          <a:noFill/>
          <a:ln w="76200">
            <a:solidFill>
              <a:srgbClr val="0070C0"/>
            </a:solid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5000"/>
                                        <p:tgtEl>
                                          <p:spTgt spid="18434"/>
                                        </p:tgtEl>
                                      </p:cBhvr>
                                    </p:animEffect>
                                    <p:anim calcmode="lin" valueType="num">
                                      <p:cBhvr>
                                        <p:cTn id="8" dur="5000" fill="hold"/>
                                        <p:tgtEl>
                                          <p:spTgt spid="18434"/>
                                        </p:tgtEl>
                                        <p:attrNameLst>
                                          <p:attrName>style.rotation</p:attrName>
                                        </p:attrNameLst>
                                      </p:cBhvr>
                                      <p:tavLst>
                                        <p:tav tm="0">
                                          <p:val>
                                            <p:fltVal val="720"/>
                                          </p:val>
                                        </p:tav>
                                        <p:tav tm="100000">
                                          <p:val>
                                            <p:fltVal val="0"/>
                                          </p:val>
                                        </p:tav>
                                      </p:tavLst>
                                    </p:anim>
                                    <p:anim calcmode="lin" valueType="num">
                                      <p:cBhvr>
                                        <p:cTn id="9" dur="5000" fill="hold"/>
                                        <p:tgtEl>
                                          <p:spTgt spid="18434"/>
                                        </p:tgtEl>
                                        <p:attrNameLst>
                                          <p:attrName>ppt_h</p:attrName>
                                        </p:attrNameLst>
                                      </p:cBhvr>
                                      <p:tavLst>
                                        <p:tav tm="0">
                                          <p:val>
                                            <p:fltVal val="0"/>
                                          </p:val>
                                        </p:tav>
                                        <p:tav tm="100000">
                                          <p:val>
                                            <p:strVal val="#ppt_h"/>
                                          </p:val>
                                        </p:tav>
                                      </p:tavLst>
                                    </p:anim>
                                    <p:anim calcmode="lin" valueType="num">
                                      <p:cBhvr>
                                        <p:cTn id="10" dur="5000" fill="hold"/>
                                        <p:tgtEl>
                                          <p:spTgt spid="1843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899592" y="188640"/>
            <a:ext cx="7260129" cy="584775"/>
          </a:xfrm>
          <a:prstGeom prst="rect">
            <a:avLst/>
          </a:prstGeom>
          <a:noFill/>
        </p:spPr>
        <p:txBody>
          <a:bodyPr wrap="none" rtlCol="0">
            <a:spAutoFit/>
          </a:bodyPr>
          <a:lstStyle/>
          <a:p>
            <a:r>
              <a:rPr lang="es-MX" sz="3200" dirty="0" smtClean="0"/>
              <a:t>Estándares nacionales de habilidad lectora</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pic>
        <p:nvPicPr>
          <p:cNvPr id="19458" name="Picture 2"/>
          <p:cNvPicPr>
            <a:picLocks noChangeAspect="1" noChangeArrowheads="1"/>
          </p:cNvPicPr>
          <p:nvPr/>
        </p:nvPicPr>
        <p:blipFill>
          <a:blip r:embed="rId3" cstate="print"/>
          <a:srcRect/>
          <a:stretch>
            <a:fillRect/>
          </a:stretch>
        </p:blipFill>
        <p:spPr bwMode="auto">
          <a:xfrm>
            <a:off x="827584" y="980728"/>
            <a:ext cx="7488832" cy="5472608"/>
          </a:xfrm>
          <a:prstGeom prst="rect">
            <a:avLst/>
          </a:prstGeom>
          <a:noFill/>
          <a:ln w="76200">
            <a:solidFill>
              <a:schemeClr val="accent6">
                <a:lumMod val="75000"/>
              </a:schemeClr>
            </a:solidFill>
            <a:miter lim="800000"/>
            <a:headEnd/>
            <a:tailEnd/>
          </a:ln>
        </p:spPr>
      </p:pic>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fade">
                                      <p:cBhvr>
                                        <p:cTn id="14" dur="5000"/>
                                        <p:tgtEl>
                                          <p:spTgt spid="19458"/>
                                        </p:tgtEl>
                                      </p:cBhvr>
                                    </p:animEffect>
                                    <p:anim calcmode="lin" valueType="num">
                                      <p:cBhvr>
                                        <p:cTn id="15" dur="5000" fill="hold"/>
                                        <p:tgtEl>
                                          <p:spTgt spid="19458"/>
                                        </p:tgtEl>
                                        <p:attrNameLst>
                                          <p:attrName>style.rotation</p:attrName>
                                        </p:attrNameLst>
                                      </p:cBhvr>
                                      <p:tavLst>
                                        <p:tav tm="0">
                                          <p:val>
                                            <p:fltVal val="720"/>
                                          </p:val>
                                        </p:tav>
                                        <p:tav tm="100000">
                                          <p:val>
                                            <p:fltVal val="0"/>
                                          </p:val>
                                        </p:tav>
                                      </p:tavLst>
                                    </p:anim>
                                    <p:anim calcmode="lin" valueType="num">
                                      <p:cBhvr>
                                        <p:cTn id="16" dur="5000" fill="hold"/>
                                        <p:tgtEl>
                                          <p:spTgt spid="19458"/>
                                        </p:tgtEl>
                                        <p:attrNameLst>
                                          <p:attrName>ppt_h</p:attrName>
                                        </p:attrNameLst>
                                      </p:cBhvr>
                                      <p:tavLst>
                                        <p:tav tm="0">
                                          <p:val>
                                            <p:fltVal val="0"/>
                                          </p:val>
                                        </p:tav>
                                        <p:tav tm="100000">
                                          <p:val>
                                            <p:strVal val="#ppt_h"/>
                                          </p:val>
                                        </p:tav>
                                      </p:tavLst>
                                    </p:anim>
                                    <p:anim calcmode="lin" valueType="num">
                                      <p:cBhvr>
                                        <p:cTn id="17" dur="5000" fill="hold"/>
                                        <p:tgtEl>
                                          <p:spTgt spid="1945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1331640" y="476672"/>
            <a:ext cx="6511141" cy="584775"/>
          </a:xfrm>
          <a:prstGeom prst="rect">
            <a:avLst/>
          </a:prstGeom>
          <a:noFill/>
        </p:spPr>
        <p:txBody>
          <a:bodyPr wrap="none" rtlCol="0">
            <a:spAutoFit/>
          </a:bodyPr>
          <a:lstStyle/>
          <a:p>
            <a:r>
              <a:rPr lang="es-MX" sz="3200" dirty="0" smtClean="0"/>
              <a:t>Estándares de Segunda Lengua: Inglés</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graphicFrame>
        <p:nvGraphicFramePr>
          <p:cNvPr id="6" name="5 Diagrama"/>
          <p:cNvGraphicFramePr/>
          <p:nvPr/>
        </p:nvGraphicFramePr>
        <p:xfrm>
          <a:off x="251520" y="1196752"/>
          <a:ext cx="835292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0" fill="hold"/>
                                        <p:tgtEl>
                                          <p:spTgt spid="6"/>
                                        </p:tgtEl>
                                        <p:attrNameLst>
                                          <p:attrName>ppt_x</p:attrName>
                                        </p:attrNameLst>
                                      </p:cBhvr>
                                      <p:tavLst>
                                        <p:tav tm="0">
                                          <p:val>
                                            <p:strVal val="#ppt_x-.2"/>
                                          </p:val>
                                        </p:tav>
                                        <p:tav tm="100000">
                                          <p:val>
                                            <p:strVal val="#ppt_x"/>
                                          </p:val>
                                        </p:tav>
                                      </p:tavLst>
                                    </p:anim>
                                    <p:anim calcmode="lin" valueType="num">
                                      <p:cBhvr>
                                        <p:cTn id="15" dur="5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Graphic spid="6"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aphicFrame>
        <p:nvGraphicFramePr>
          <p:cNvPr id="5" name="4 Diagrama"/>
          <p:cNvGraphicFramePr/>
          <p:nvPr/>
        </p:nvGraphicFramePr>
        <p:xfrm>
          <a:off x="251520" y="260648"/>
          <a:ext cx="8712968"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aphicFrame>
        <p:nvGraphicFramePr>
          <p:cNvPr id="5" name="4 Diagrama"/>
          <p:cNvGraphicFramePr/>
          <p:nvPr/>
        </p:nvGraphicFramePr>
        <p:xfrm>
          <a:off x="251520" y="260648"/>
          <a:ext cx="8712968"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ppt_w*0.70"/>
                                          </p:val>
                                        </p:tav>
                                        <p:tav tm="100000">
                                          <p:val>
                                            <p:strVal val="#ppt_w"/>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animEffect transition="in" filter="fade">
                                      <p:cBhvr>
                                        <p:cTn id="9"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endParaRPr>
          </a:p>
        </p:txBody>
      </p:sp>
      <p:sp>
        <p:nvSpPr>
          <p:cNvPr id="7" name="TextBox 6"/>
          <p:cNvSpPr txBox="1"/>
          <p:nvPr/>
        </p:nvSpPr>
        <p:spPr>
          <a:xfrm>
            <a:off x="4343401" y="2905780"/>
            <a:ext cx="4549080" cy="1477328"/>
          </a:xfrm>
          <a:prstGeom prst="rect">
            <a:avLst/>
          </a:prstGeom>
          <a:noFill/>
        </p:spPr>
        <p:txBody>
          <a:bodyPr wrap="square" rtlCol="0">
            <a:spAutoFit/>
          </a:bodyPr>
          <a:lstStyle/>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ANTECEDENTES  DE LA REFORMA INTEGRAL DE LA</a:t>
            </a:r>
          </a:p>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EDUCACIÓN BÁSICA.</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5" name="4 CuadroTexto"/>
          <p:cNvSpPr txBox="1"/>
          <p:nvPr/>
        </p:nvSpPr>
        <p:spPr>
          <a:xfrm>
            <a:off x="539552" y="548680"/>
            <a:ext cx="7704856" cy="230832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MX" dirty="0" smtClean="0"/>
              <a:t>El Acuerdo Nacional para la Modernización de la Educación Básica como referente para el cambio de la educación y el sistema educativo  en 1992.</a:t>
            </a:r>
          </a:p>
          <a:p>
            <a:endParaRPr lang="es-MX" dirty="0" smtClean="0"/>
          </a:p>
          <a:p>
            <a:r>
              <a:rPr lang="es-MX" dirty="0" smtClean="0"/>
              <a:t>El Compromiso Social por la Calidad de la Educación, 8 de agosto de  2002.</a:t>
            </a:r>
          </a:p>
          <a:p>
            <a:endParaRPr lang="es-MX" dirty="0" smtClean="0"/>
          </a:p>
          <a:p>
            <a:r>
              <a:rPr lang="es-MX" dirty="0" smtClean="0"/>
              <a:t>La Alianza por la Calidad de la Educación, 15 de mayo  del 2008.</a:t>
            </a:r>
          </a:p>
          <a:p>
            <a:endParaRPr lang="es-MX" dirty="0" smtClean="0"/>
          </a:p>
          <a:p>
            <a:r>
              <a:rPr lang="es-MX" dirty="0" smtClean="0"/>
              <a:t>Proceso de elaboración del currículo.</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0" fill="hold"/>
                                        <p:tgtEl>
                                          <p:spTgt spid="5"/>
                                        </p:tgtEl>
                                        <p:attrNameLst>
                                          <p:attrName>ppt_x</p:attrName>
                                        </p:attrNameLst>
                                      </p:cBhvr>
                                      <p:tavLst>
                                        <p:tav tm="0">
                                          <p:val>
                                            <p:strVal val="#ppt_x"/>
                                          </p:val>
                                        </p:tav>
                                        <p:tav tm="100000">
                                          <p:val>
                                            <p:strVal val="#ppt_x"/>
                                          </p:val>
                                        </p:tav>
                                      </p:tavLst>
                                    </p:anim>
                                    <p:anim calcmode="lin" valueType="num">
                                      <p:cBhvr additive="base">
                                        <p:cTn id="15"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graphicFrame>
        <p:nvGraphicFramePr>
          <p:cNvPr id="10" name="9 Diagrama"/>
          <p:cNvGraphicFramePr/>
          <p:nvPr/>
        </p:nvGraphicFramePr>
        <p:xfrm>
          <a:off x="251520" y="980728"/>
          <a:ext cx="8712968"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p:nvPr/>
        </p:nvSpPr>
        <p:spPr>
          <a:xfrm>
            <a:off x="1043608" y="404664"/>
            <a:ext cx="6624736"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dirty="0" smtClean="0"/>
              <a:t>Estándares de Habilidades Digitales</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10"/>
                                        </p:tgtEl>
                                        <p:attrNameLst>
                                          <p:attrName>style.visibility</p:attrName>
                                        </p:attrNameLst>
                                      </p:cBhvr>
                                      <p:to>
                                        <p:strVal val="visible"/>
                                      </p:to>
                                    </p:set>
                                    <p:anim calcmode="lin" valueType="num">
                                      <p:cBhvr>
                                        <p:cTn id="12" dur="5000" fill="hold"/>
                                        <p:tgtEl>
                                          <p:spTgt spid="10"/>
                                        </p:tgtEl>
                                        <p:attrNameLst>
                                          <p:attrName>ppt_w</p:attrName>
                                        </p:attrNameLst>
                                      </p:cBhvr>
                                      <p:tavLst>
                                        <p:tav tm="0">
                                          <p:val>
                                            <p:fltVal val="0"/>
                                          </p:val>
                                        </p:tav>
                                        <p:tav tm="100000">
                                          <p:val>
                                            <p:strVal val="#ppt_w"/>
                                          </p:val>
                                        </p:tav>
                                      </p:tavLst>
                                    </p:anim>
                                    <p:anim calcmode="lin" valueType="num">
                                      <p:cBhvr>
                                        <p:cTn id="13" dur="5000" fill="hold"/>
                                        <p:tgtEl>
                                          <p:spTgt spid="10"/>
                                        </p:tgtEl>
                                        <p:attrNameLst>
                                          <p:attrName>ppt_h</p:attrName>
                                        </p:attrNameLst>
                                      </p:cBhvr>
                                      <p:tavLst>
                                        <p:tav tm="0">
                                          <p:val>
                                            <p:fltVal val="0"/>
                                          </p:val>
                                        </p:tav>
                                        <p:tav tm="100000">
                                          <p:val>
                                            <p:strVal val="#ppt_h"/>
                                          </p:val>
                                        </p:tav>
                                      </p:tavLst>
                                    </p:anim>
                                    <p:anim calcmode="lin" valueType="num">
                                      <p:cBhvr>
                                        <p:cTn id="14" dur="5000" fill="hold"/>
                                        <p:tgtEl>
                                          <p:spTgt spid="10"/>
                                        </p:tgtEl>
                                        <p:attrNameLst>
                                          <p:attrName>style.rotation</p:attrName>
                                        </p:attrNameLst>
                                      </p:cBhvr>
                                      <p:tavLst>
                                        <p:tav tm="0">
                                          <p:val>
                                            <p:fltVal val="90"/>
                                          </p:val>
                                        </p:tav>
                                        <p:tav tm="100000">
                                          <p:val>
                                            <p:fltVal val="0"/>
                                          </p:val>
                                        </p:tav>
                                      </p:tavLst>
                                    </p:anim>
                                    <p:animEffect transition="in" filter="fade">
                                      <p:cBhvr>
                                        <p:cTn id="15"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467544" y="1772816"/>
            <a:ext cx="8208912" cy="2862322"/>
          </a:xfrm>
          <a:prstGeom prst="rect">
            <a:avLst/>
          </a:prstGeom>
          <a:noFill/>
        </p:spPr>
        <p:txBody>
          <a:bodyPr wrap="square" rtlCol="0">
            <a:spAutoFit/>
          </a:bodyPr>
          <a:lstStyle/>
          <a:p>
            <a:pPr algn="ctr"/>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RESPONSABLE</a:t>
            </a:r>
          </a:p>
          <a:p>
            <a:endPar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endParaRPr>
          </a:p>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PROFESOR JOSÉ FRANCISCO LEYVA VÁSQUEZ</a:t>
            </a:r>
          </a:p>
          <a:p>
            <a:endPar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endParaRPr>
          </a:p>
          <a:p>
            <a:r>
              <a:rPr lang="es-ES" sz="3000" b="1" i="1" dirty="0" smtClean="0">
                <a:solidFill>
                  <a:prstClr val="black">
                    <a:lumMod val="75000"/>
                    <a:lumOff val="25000"/>
                  </a:prstClr>
                </a:solidFill>
                <a:effectLst>
                  <a:reflection blurRad="6350" stA="55000" endA="300" endPos="45500" dir="5400000" sy="-100000" algn="bl" rotWithShape="0"/>
                </a:effectLst>
                <a:latin typeface="Candara" pitchFamily="34" charset="0"/>
              </a:rPr>
              <a:t>COPAINALÁ CHIAPAS, SEPTIEMBRE DEL 2011.</a:t>
            </a:r>
          </a:p>
          <a:p>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5000" spd="-100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6156176" y="1196752"/>
            <a:ext cx="2880320" cy="5016758"/>
          </a:xfrm>
          <a:prstGeom prst="rect">
            <a:avLst/>
          </a:prstGeom>
          <a:noFill/>
        </p:spPr>
        <p:txBody>
          <a:bodyPr wrap="square" rtlCol="0">
            <a:spAutoFit/>
          </a:bodyPr>
          <a:lstStyle/>
          <a:p>
            <a:r>
              <a:rPr lang="es-MX" sz="3200" dirty="0" smtClean="0"/>
              <a:t>El Acuerdo Nacional para la Modernización</a:t>
            </a:r>
          </a:p>
          <a:p>
            <a:r>
              <a:rPr lang="es-MX" sz="3200" dirty="0" smtClean="0"/>
              <a:t>de la Educación Básica como referente para</a:t>
            </a:r>
          </a:p>
          <a:p>
            <a:r>
              <a:rPr lang="es-MX" sz="3200" dirty="0" smtClean="0"/>
              <a:t>el cambio de la educación y el sistema educativo</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5" name="4 CuadroTexto"/>
          <p:cNvSpPr txBox="1"/>
          <p:nvPr/>
        </p:nvSpPr>
        <p:spPr>
          <a:xfrm>
            <a:off x="395536" y="404664"/>
            <a:ext cx="5400600" cy="59093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s-MX" dirty="0" smtClean="0"/>
              <a:t>México inició una profunda transformación de la educación y reorganización de su sistema educativo nacional, que dio paso a reformas  encaminadas a mejorar e innovar prácticas y propuestas pedagógicas, así como a una mejor gestión de la Educación Básica.</a:t>
            </a:r>
          </a:p>
          <a:p>
            <a:r>
              <a:rPr lang="es-MX" dirty="0" smtClean="0"/>
              <a:t>Reformas necesarias para un país que iniciaba una etapa renovada en la democracia y la apertura de su economía, cuyos principales retos eran incrementar la permanencia en el nivel de primaria y la cobertura en los niveles de preescolar y secundaria; actualizar los</a:t>
            </a:r>
          </a:p>
          <a:p>
            <a:r>
              <a:rPr lang="es-MX" dirty="0" smtClean="0"/>
              <a:t>planes y los programas de estudio; fortalecer la capacitación y actualización permanente de las maestras y los maestros; reconocer y estimular la calidad del docente, entendida como su preparación para enseñar; fortalecer la infraestructura educativa; consolidar un auténtico federalismo educativo al transferir la prestación de los servicios de Educación</a:t>
            </a:r>
          </a:p>
          <a:p>
            <a:r>
              <a:rPr lang="es-MX" dirty="0" smtClean="0"/>
              <a:t>Básica y Normal de la Secretaría de Educación Pública del Gobierno Federal a los gobiernos estatales, y promover una nueva participación social en beneficio de la educación.</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0" fill="hold"/>
                                        <p:tgtEl>
                                          <p:spTgt spid="5"/>
                                        </p:tgtEl>
                                        <p:attrNameLst>
                                          <p:attrName>ppt_x</p:attrName>
                                        </p:attrNameLst>
                                      </p:cBhvr>
                                      <p:tavLst>
                                        <p:tav tm="0">
                                          <p:val>
                                            <p:strVal val="#ppt_x"/>
                                          </p:val>
                                        </p:tav>
                                        <p:tav tm="100000">
                                          <p:val>
                                            <p:strVal val="#ppt_x"/>
                                          </p:val>
                                        </p:tav>
                                      </p:tavLst>
                                    </p:anim>
                                    <p:anim calcmode="lin" valueType="num">
                                      <p:cBhvr additive="base">
                                        <p:cTn id="15"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5868144" y="2905780"/>
            <a:ext cx="3024336" cy="2062103"/>
          </a:xfrm>
          <a:prstGeom prst="rect">
            <a:avLst/>
          </a:prstGeom>
          <a:noFill/>
        </p:spPr>
        <p:txBody>
          <a:bodyPr wrap="square" rtlCol="0">
            <a:spAutoFit/>
          </a:bodyPr>
          <a:lstStyle/>
          <a:p>
            <a:r>
              <a:rPr lang="es-MX" sz="3200" dirty="0" smtClean="0"/>
              <a:t>El Compromiso Social por la Calidad de la Educación.</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9" name="8 CuadroTexto"/>
          <p:cNvSpPr txBox="1"/>
          <p:nvPr/>
        </p:nvSpPr>
        <p:spPr>
          <a:xfrm>
            <a:off x="323528" y="404664"/>
            <a:ext cx="7704856" cy="369332"/>
          </a:xfrm>
          <a:prstGeom prst="rect">
            <a:avLst/>
          </a:prstGeom>
          <a:noFill/>
        </p:spPr>
        <p:txBody>
          <a:bodyPr wrap="square" rtlCol="0">
            <a:spAutoFit/>
          </a:bodyPr>
          <a:lstStyle/>
          <a:p>
            <a:endParaRPr lang="es-MX" dirty="0"/>
          </a:p>
        </p:txBody>
      </p:sp>
      <p:sp>
        <p:nvSpPr>
          <p:cNvPr id="11" name="10 CuadroTexto"/>
          <p:cNvSpPr txBox="1"/>
          <p:nvPr/>
        </p:nvSpPr>
        <p:spPr>
          <a:xfrm>
            <a:off x="323528" y="404664"/>
            <a:ext cx="5184576" cy="480131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MX" dirty="0" smtClean="0"/>
              <a:t>Tuvo como propósito la transformación del</a:t>
            </a:r>
          </a:p>
          <a:p>
            <a:r>
              <a:rPr lang="es-MX" dirty="0" smtClean="0"/>
              <a:t>sistema educativo nacional en el contexto económico, político y social en que se inicia el siglo XXI, el cual plantea retos sin precedentes. </a:t>
            </a:r>
          </a:p>
          <a:p>
            <a:endParaRPr lang="es-MX" dirty="0" smtClean="0"/>
          </a:p>
          <a:p>
            <a:r>
              <a:rPr lang="es-MX" dirty="0" smtClean="0"/>
              <a:t>Una vía privilegiada para impulsar el desarrollo armónico e integral del individuo y de la comunidad es contar con un sistema educativo nacional de calidad, que permita a los niños, las niñas y los jóvenes mexicanos alcanzar los más altos estándares de aprendizaje; reconocer que los enfoques centrados en el aprendizaje y en la enseñanza inciden en que el alumno aprenda a aprender, aprenda para la vida y a lo largo de toda la vida, así como formar ciudadanos que aprecien y practiquen los derechos humanos, la paz, la responsabilidad, el respeto, la justicia, la honestidad y la legalidad.</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80">
                                          <p:stCondLst>
                                            <p:cond delay="0"/>
                                          </p:stCondLst>
                                        </p:cTn>
                                        <p:tgtEl>
                                          <p:spTgt spid="11"/>
                                        </p:tgtEl>
                                      </p:cBhvr>
                                    </p:animEffect>
                                    <p:anim calcmode="lin" valueType="num">
                                      <p:cBhvr>
                                        <p:cTn id="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0" dur="26">
                                          <p:stCondLst>
                                            <p:cond delay="650"/>
                                          </p:stCondLst>
                                        </p:cTn>
                                        <p:tgtEl>
                                          <p:spTgt spid="11"/>
                                        </p:tgtEl>
                                      </p:cBhvr>
                                      <p:to x="100000" y="60000"/>
                                    </p:animScale>
                                    <p:animScale>
                                      <p:cBhvr>
                                        <p:cTn id="21" dur="166" decel="50000">
                                          <p:stCondLst>
                                            <p:cond delay="676"/>
                                          </p:stCondLst>
                                        </p:cTn>
                                        <p:tgtEl>
                                          <p:spTgt spid="11"/>
                                        </p:tgtEl>
                                      </p:cBhvr>
                                      <p:to x="100000" y="100000"/>
                                    </p:animScale>
                                    <p:animScale>
                                      <p:cBhvr>
                                        <p:cTn id="22" dur="26">
                                          <p:stCondLst>
                                            <p:cond delay="1312"/>
                                          </p:stCondLst>
                                        </p:cTn>
                                        <p:tgtEl>
                                          <p:spTgt spid="11"/>
                                        </p:tgtEl>
                                      </p:cBhvr>
                                      <p:to x="100000" y="80000"/>
                                    </p:animScale>
                                    <p:animScale>
                                      <p:cBhvr>
                                        <p:cTn id="23" dur="166" decel="50000">
                                          <p:stCondLst>
                                            <p:cond delay="1338"/>
                                          </p:stCondLst>
                                        </p:cTn>
                                        <p:tgtEl>
                                          <p:spTgt spid="11"/>
                                        </p:tgtEl>
                                      </p:cBhvr>
                                      <p:to x="100000" y="100000"/>
                                    </p:animScale>
                                    <p:animScale>
                                      <p:cBhvr>
                                        <p:cTn id="24" dur="26">
                                          <p:stCondLst>
                                            <p:cond delay="1642"/>
                                          </p:stCondLst>
                                        </p:cTn>
                                        <p:tgtEl>
                                          <p:spTgt spid="11"/>
                                        </p:tgtEl>
                                      </p:cBhvr>
                                      <p:to x="100000" y="90000"/>
                                    </p:animScale>
                                    <p:animScale>
                                      <p:cBhvr>
                                        <p:cTn id="25" dur="166" decel="50000">
                                          <p:stCondLst>
                                            <p:cond delay="1668"/>
                                          </p:stCondLst>
                                        </p:cTn>
                                        <p:tgtEl>
                                          <p:spTgt spid="11"/>
                                        </p:tgtEl>
                                      </p:cBhvr>
                                      <p:to x="100000" y="100000"/>
                                    </p:animScale>
                                    <p:animScale>
                                      <p:cBhvr>
                                        <p:cTn id="26" dur="26">
                                          <p:stCondLst>
                                            <p:cond delay="1808"/>
                                          </p:stCondLst>
                                        </p:cTn>
                                        <p:tgtEl>
                                          <p:spTgt spid="11"/>
                                        </p:tgtEl>
                                      </p:cBhvr>
                                      <p:to x="100000" y="95000"/>
                                    </p:animScale>
                                    <p:animScale>
                                      <p:cBhvr>
                                        <p:cTn id="27"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6228184" y="2905780"/>
            <a:ext cx="2736304" cy="1569660"/>
          </a:xfrm>
          <a:prstGeom prst="rect">
            <a:avLst/>
          </a:prstGeom>
          <a:noFill/>
        </p:spPr>
        <p:txBody>
          <a:bodyPr wrap="square" rtlCol="0">
            <a:spAutoFit/>
          </a:bodyPr>
          <a:lstStyle/>
          <a:p>
            <a:r>
              <a:rPr lang="es-MX" sz="3200" dirty="0" smtClean="0"/>
              <a:t>La Alianza por la Calidad de la Educación</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5" name="4 CuadroTexto"/>
          <p:cNvSpPr txBox="1"/>
          <p:nvPr/>
        </p:nvSpPr>
        <p:spPr>
          <a:xfrm>
            <a:off x="467544" y="476672"/>
            <a:ext cx="5544616" cy="452431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s-MX" dirty="0" smtClean="0"/>
              <a:t>La Alianza por la Calidad de la Educación, suscrita el 15 de mayo del 2008 entre el Gobierno Federal y los maestros de México representados por el Sindicato Nacional de Trabajadores de la Educación (SNTE), estableció el compromiso de llevar a cabo una reforma curricular orientada al desarrollo de competencias y habilidades, mediante la reforma a los enfoques, asignaturas y contenidos de la Educación Básica y la enseñanza del idioma inglés desde el nivel preescolar. </a:t>
            </a:r>
          </a:p>
          <a:p>
            <a:endParaRPr lang="es-MX" dirty="0" smtClean="0"/>
          </a:p>
          <a:p>
            <a:r>
              <a:rPr lang="es-MX" dirty="0" smtClean="0"/>
              <a:t>Asimismo, estableció los compromisos de profesionalizar a los maestros y a las autoridades educativas, y evaluar para mejorar, ya que la evaluación debe servir de estímulo para elevar la calidad de la educación, favorecer la transparencia y la rendición de cuentas, y servir de base para el diseño adecuado de políticas educativas.</a:t>
            </a:r>
            <a:endParaRPr lang="es-MX" dirty="0"/>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2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2500" accel="50000" fill="hold">
                                          <p:stCondLst>
                                            <p:cond delay="2500"/>
                                          </p:stCondLst>
                                        </p:cTn>
                                        <p:tgtEl>
                                          <p:spTgt spid="5"/>
                                        </p:tgtEl>
                                        <p:attrNameLst>
                                          <p:attrName>ppt_w</p:attrName>
                                        </p:attrNameLst>
                                      </p:cBhvr>
                                      <p:tavLst>
                                        <p:tav tm="0">
                                          <p:val>
                                            <p:strVal val="#ppt_w*.05"/>
                                          </p:val>
                                        </p:tav>
                                        <p:tav tm="100000">
                                          <p:val>
                                            <p:strVal val="#ppt_w"/>
                                          </p:val>
                                        </p:tav>
                                      </p:tavLst>
                                    </p:anim>
                                    <p:anim calcmode="lin" valueType="num">
                                      <p:cBhvr>
                                        <p:cTn id="17" dur="5000" fill="hold"/>
                                        <p:tgtEl>
                                          <p:spTgt spid="5"/>
                                        </p:tgtEl>
                                        <p:attrNameLst>
                                          <p:attrName>ppt_h</p:attrName>
                                        </p:attrNameLst>
                                      </p:cBhvr>
                                      <p:tavLst>
                                        <p:tav tm="0">
                                          <p:val>
                                            <p:strVal val="#ppt_h"/>
                                          </p:val>
                                        </p:tav>
                                        <p:tav tm="100000">
                                          <p:val>
                                            <p:strVal val="#ppt_h"/>
                                          </p:val>
                                        </p:tav>
                                      </p:tavLst>
                                    </p:anim>
                                    <p:anim calcmode="lin" valueType="num">
                                      <p:cBhvr>
                                        <p:cTn id="18" dur="2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2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2500" accel="50000" fill="hold">
                                          <p:stCondLst>
                                            <p:cond delay="2500"/>
                                          </p:stCondLst>
                                        </p:cTn>
                                        <p:tgtEl>
                                          <p:spTgt spid="5"/>
                                        </p:tgtEl>
                                        <p:attrNameLst>
                                          <p:attrName>ppt_y</p:attrName>
                                        </p:attrNameLst>
                                      </p:cBhvr>
                                      <p:tavLst>
                                        <p:tav tm="0">
                                          <p:val>
                                            <p:strVal val="#ppt_y+.1"/>
                                          </p:val>
                                        </p:tav>
                                        <p:tav tm="100000">
                                          <p:val>
                                            <p:strVal val="#ppt_y"/>
                                          </p:val>
                                        </p:tav>
                                      </p:tavLst>
                                    </p:anim>
                                    <p:animEffect transition="in" filter="fade">
                                      <p:cBhvr>
                                        <p:cTn id="21" dur="5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6516216" y="2905780"/>
            <a:ext cx="2448272" cy="1569660"/>
          </a:xfrm>
          <a:prstGeom prst="rect">
            <a:avLst/>
          </a:prstGeom>
          <a:noFill/>
        </p:spPr>
        <p:txBody>
          <a:bodyPr wrap="square" rtlCol="0">
            <a:spAutoFit/>
          </a:bodyPr>
          <a:lstStyle/>
          <a:p>
            <a:r>
              <a:rPr lang="es-MX" sz="3200" dirty="0" smtClean="0"/>
              <a:t>Proceso de elaboración del currículo</a:t>
            </a:r>
            <a:endParaRPr lang="es-ES" sz="3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4" name="3 CuadroTexto"/>
          <p:cNvSpPr txBox="1"/>
          <p:nvPr/>
        </p:nvSpPr>
        <p:spPr>
          <a:xfrm>
            <a:off x="323528" y="332656"/>
            <a:ext cx="5760640" cy="56323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s-MX" dirty="0" smtClean="0">
                <a:solidFill>
                  <a:schemeClr val="tx1"/>
                </a:solidFill>
              </a:rPr>
              <a:t>1.- El diseño y desarrollo del currículo se efectuó en el marco de la Constitución Política de los Estados Unidos Mexicanos</a:t>
            </a:r>
          </a:p>
          <a:p>
            <a:r>
              <a:rPr lang="es-MX" dirty="0" smtClean="0">
                <a:solidFill>
                  <a:schemeClr val="tx1"/>
                </a:solidFill>
              </a:rPr>
              <a:t>2.- Con la colaboración de especialistas, centros académicos de alto nivel.</a:t>
            </a:r>
          </a:p>
          <a:p>
            <a:r>
              <a:rPr lang="es-MX" dirty="0" smtClean="0">
                <a:solidFill>
                  <a:schemeClr val="tx1"/>
                </a:solidFill>
              </a:rPr>
              <a:t>3.- En cada entidad federativa se integraron Coordinaciones Estatales de Asesoría y Seguimiento (CEAS) para los tres niveles de la Educación Básica</a:t>
            </a:r>
          </a:p>
          <a:p>
            <a:r>
              <a:rPr lang="es-MX" dirty="0" smtClean="0">
                <a:solidFill>
                  <a:schemeClr val="tx1"/>
                </a:solidFill>
              </a:rPr>
              <a:t>4.- En el caso de los Estándares Curriculares, para contar con otra perspectiva internacional, la Subsecretaría de Educación Básica de la Secretaría de Educación Pública del Gobierno Federal convocó al Instituto de Educación de la Universidad de Londres, para realizar una propuesta que permitió enriquecerlos.</a:t>
            </a:r>
          </a:p>
          <a:p>
            <a:r>
              <a:rPr lang="es-MX" dirty="0" smtClean="0">
                <a:solidFill>
                  <a:schemeClr val="tx1"/>
                </a:solidFill>
              </a:rPr>
              <a:t>5.-Por su parte, los estándares de desempeño docente se desarrollaron en colaboración con la Organización de Estados Iberoamericanos para la Educación, la Ciencia y la Cultura.</a:t>
            </a:r>
          </a:p>
          <a:p>
            <a:r>
              <a:rPr lang="es-MX" dirty="0" smtClean="0">
                <a:solidFill>
                  <a:schemeClr val="tx1"/>
                </a:solidFill>
              </a:rPr>
              <a:t>6.- La construcción de los materiales educativos representa un trabajo colaborativo e interdisciplinario.</a:t>
            </a:r>
            <a:endParaRPr lang="es-MX" dirty="0">
              <a:solidFill>
                <a:schemeClr val="tx1"/>
              </a:solidFill>
            </a:endParaRPr>
          </a:p>
        </p:txBody>
      </p:sp>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1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5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tx1">
                <a:lumMod val="50000"/>
                <a:lumOff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p:cNvSpPr/>
          <p:nvPr/>
        </p:nvSpPr>
        <p:spPr>
          <a:xfrm>
            <a:off x="0" y="2819400"/>
            <a:ext cx="9144000" cy="1409700"/>
          </a:xfrm>
          <a:prstGeom prst="rect">
            <a:avLst/>
          </a:prstGeom>
          <a:gradFill flip="none" rotWithShape="1">
            <a:gsLst>
              <a:gs pos="0">
                <a:schemeClr val="bg1">
                  <a:alpha val="12000"/>
                </a:schemeClr>
              </a:gs>
              <a:gs pos="100000">
                <a:schemeClr val="bg1">
                  <a:alpha val="57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7" name="TextBox 6"/>
          <p:cNvSpPr txBox="1"/>
          <p:nvPr/>
        </p:nvSpPr>
        <p:spPr>
          <a:xfrm>
            <a:off x="7236296" y="2636913"/>
            <a:ext cx="1733883" cy="1631216"/>
          </a:xfrm>
          <a:prstGeom prst="rect">
            <a:avLst/>
          </a:prstGeom>
          <a:noFill/>
        </p:spPr>
        <p:txBody>
          <a:bodyPr wrap="square" rtlCol="0">
            <a:spAutoFit/>
          </a:bodyPr>
          <a:lstStyle/>
          <a:p>
            <a:r>
              <a:rPr lang="es-MX" sz="2000" b="1" dirty="0" smtClean="0"/>
              <a:t>Características</a:t>
            </a:r>
          </a:p>
          <a:p>
            <a:r>
              <a:rPr lang="es-MX" sz="2000" b="1" dirty="0" smtClean="0"/>
              <a:t>del Plan de estudios 2011.</a:t>
            </a:r>
          </a:p>
          <a:p>
            <a:r>
              <a:rPr lang="es-MX" sz="2000" b="1" dirty="0" smtClean="0"/>
              <a:t>Educación Básica.</a:t>
            </a:r>
            <a:endParaRPr lang="es-ES" sz="2000" b="1" i="1" dirty="0">
              <a:solidFill>
                <a:prstClr val="black">
                  <a:lumMod val="75000"/>
                  <a:lumOff val="25000"/>
                </a:prstClr>
              </a:solidFill>
              <a:effectLst>
                <a:reflection blurRad="6350" stA="55000" endA="300" endPos="45500" dir="5400000" sy="-100000" algn="bl" rotWithShape="0"/>
              </a:effectLst>
              <a:latin typeface="Candara" pitchFamily="34" charset="0"/>
            </a:endParaRPr>
          </a:p>
        </p:txBody>
      </p:sp>
      <p:sp>
        <p:nvSpPr>
          <p:cNvPr id="4" name="3 CuadroTexto"/>
          <p:cNvSpPr txBox="1"/>
          <p:nvPr/>
        </p:nvSpPr>
        <p:spPr>
          <a:xfrm>
            <a:off x="323528" y="404664"/>
            <a:ext cx="5616624" cy="369332"/>
          </a:xfrm>
          <a:prstGeom prst="rect">
            <a:avLst/>
          </a:prstGeom>
          <a:noFill/>
        </p:spPr>
        <p:txBody>
          <a:bodyPr wrap="square" rtlCol="0">
            <a:spAutoFit/>
          </a:bodyPr>
          <a:lstStyle/>
          <a:p>
            <a:endParaRPr lang="es-MX"/>
          </a:p>
        </p:txBody>
      </p:sp>
      <p:graphicFrame>
        <p:nvGraphicFramePr>
          <p:cNvPr id="5" name="4 Diagrama"/>
          <p:cNvGraphicFramePr/>
          <p:nvPr/>
        </p:nvGraphicFramePr>
        <p:xfrm>
          <a:off x="107504" y="116632"/>
          <a:ext cx="7128792" cy="640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8077178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35" presetClass="path" presetSubtype="0" accel="50000" decel="50000" fill="hold" grpId="1" nodeType="withEffect">
                                  <p:stCondLst>
                                    <p:cond delay="1500"/>
                                  </p:stCondLst>
                                  <p:childTnLst>
                                    <p:animMotion origin="layout" path="M 0 0  L -0.25 0  E" pathEditMode="relative" ptsTypes="">
                                      <p:cBhvr>
                                        <p:cTn id="9" dur="3000" spd="-100000" fill="hold"/>
                                        <p:tgtEl>
                                          <p:spTgt spid="7"/>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Graphic spid="5" grpId="0">
        <p:bldAsOne/>
      </p:bldGraphic>
    </p:bldLst>
  </p:timing>
</p:sld>
</file>

<file path=ppt/theme/theme1.xml><?xml version="1.0" encoding="utf-8"?>
<a:theme xmlns:a="http://schemas.openxmlformats.org/drawingml/2006/main" name="TS10188143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31B72A-083D-4855-AB14-BBC979FC04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TS101881437</Template>
  <TotalTime>271</TotalTime>
  <Words>1706</Words>
  <Application>Microsoft Office PowerPoint</Application>
  <PresentationFormat>Presentación en pantalla (4:3)</PresentationFormat>
  <Paragraphs>155</Paragraphs>
  <Slides>41</Slides>
  <Notes>41</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TS101881437</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FRANCISCO LEYVA</dc:creator>
  <cp:lastModifiedBy>FRANCISCO LEYVA</cp:lastModifiedBy>
  <cp:revision>27</cp:revision>
  <dcterms:created xsi:type="dcterms:W3CDTF">2011-09-11T21:03:03Z</dcterms:created>
  <dcterms:modified xsi:type="dcterms:W3CDTF">2011-09-12T03:26:34Z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TC018814379991</vt:lpwstr>
  </property>
</Properties>
</file>